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0"/>
  </p:notesMasterIdLst>
  <p:sldIdLst>
    <p:sldId id="685" r:id="rId5"/>
    <p:sldId id="686" r:id="rId6"/>
    <p:sldId id="687" r:id="rId7"/>
    <p:sldId id="691" r:id="rId8"/>
    <p:sldId id="69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CB0C"/>
    <a:srgbClr val="0C093D"/>
    <a:srgbClr val="020F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B2E165-2B12-402C-A7F3-64D36B5E4476}" v="2" dt="2023-03-16T11:56:57.302"/>
    <p1510:client id="{1F1BBB97-4B49-4D2E-91FA-83D1B5741CE3}" v="1" dt="2023-04-27T03:22:54.975"/>
    <p1510:client id="{44BC147F-905A-48E3-9B1B-92784ECA7620}" v="11" dt="2023-03-16T10:57:01.777"/>
    <p1510:client id="{97B7CC7B-A933-4D96-96E7-94C15D073C98}" v="64" dt="2023-04-27T07:39:42.647"/>
    <p1510:client id="{CCF35AB3-6CBB-5D07-EA72-C602EB70FAB3}" v="180" dt="2023-03-16T11:16:51.380"/>
    <p1510:client id="{D3F6680C-60ED-8080-0529-251C8A653C99}" v="240" dt="2023-03-16T11:46:26.094"/>
    <p1510:client id="{E6EB9EAA-7296-4513-9457-B0ED7DBDFD7F}" v="1002" dt="2023-03-16T02:37:52.795"/>
    <p1510:client id="{F3093DAF-C515-04D0-DC02-725AC793411D}" v="88" dt="2023-04-27T07:49:37.6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tya Sravani" userId="S::satya@codebasics.io::5c51036d-9669-4df2-8c71-663b5e5d9b4e" providerId="AD" clId="Web-{1F1BBB97-4B49-4D2E-91FA-83D1B5741CE3}"/>
    <pc:docChg chg="modSld">
      <pc:chgData name="Satya Sravani" userId="S::satya@codebasics.io::5c51036d-9669-4df2-8c71-663b5e5d9b4e" providerId="AD" clId="Web-{1F1BBB97-4B49-4D2E-91FA-83D1B5741CE3}" dt="2023-04-27T03:22:54.975" v="0" actId="1076"/>
      <pc:docMkLst>
        <pc:docMk/>
      </pc:docMkLst>
      <pc:sldChg chg="modSp">
        <pc:chgData name="Satya Sravani" userId="S::satya@codebasics.io::5c51036d-9669-4df2-8c71-663b5e5d9b4e" providerId="AD" clId="Web-{1F1BBB97-4B49-4D2E-91FA-83D1B5741CE3}" dt="2023-04-27T03:22:54.975" v="0" actId="1076"/>
        <pc:sldMkLst>
          <pc:docMk/>
          <pc:sldMk cId="1352677886" sldId="685"/>
        </pc:sldMkLst>
        <pc:spChg chg="mod">
          <ac:chgData name="Satya Sravani" userId="S::satya@codebasics.io::5c51036d-9669-4df2-8c71-663b5e5d9b4e" providerId="AD" clId="Web-{1F1BBB97-4B49-4D2E-91FA-83D1B5741CE3}" dt="2023-04-27T03:22:54.975" v="0" actId="1076"/>
          <ac:spMkLst>
            <pc:docMk/>
            <pc:sldMk cId="1352677886" sldId="685"/>
            <ac:spMk id="11" creationId="{23D88B53-A417-3C0F-D6BA-B3D66575206E}"/>
          </ac:spMkLst>
        </pc:spChg>
      </pc:sldChg>
    </pc:docChg>
  </pc:docChgLst>
  <pc:docChgLst>
    <pc:chgData clId="Web-{17B2E165-2B12-402C-A7F3-64D36B5E4476}"/>
    <pc:docChg chg="modSld">
      <pc:chgData name="" userId="" providerId="" clId="Web-{17B2E165-2B12-402C-A7F3-64D36B5E4476}" dt="2023-03-16T11:56:57.302" v="1" actId="1076"/>
      <pc:docMkLst>
        <pc:docMk/>
      </pc:docMkLst>
      <pc:sldChg chg="modSp">
        <pc:chgData name="" userId="" providerId="" clId="Web-{17B2E165-2B12-402C-A7F3-64D36B5E4476}" dt="2023-03-16T11:56:57.302" v="1" actId="1076"/>
        <pc:sldMkLst>
          <pc:docMk/>
          <pc:sldMk cId="3303875808" sldId="692"/>
        </pc:sldMkLst>
        <pc:picChg chg="mod">
          <ac:chgData name="" userId="" providerId="" clId="Web-{17B2E165-2B12-402C-A7F3-64D36B5E4476}" dt="2023-03-16T11:56:57.302" v="1" actId="1076"/>
          <ac:picMkLst>
            <pc:docMk/>
            <pc:sldMk cId="3303875808" sldId="692"/>
            <ac:picMk id="8" creationId="{74A0F984-4957-A242-00B4-DA1DC318EDAC}"/>
          </ac:picMkLst>
        </pc:picChg>
      </pc:sldChg>
    </pc:docChg>
  </pc:docChgLst>
  <pc:docChgLst>
    <pc:chgData name="Satya Sravani" userId="S::satya@codebasics.io::5c51036d-9669-4df2-8c71-663b5e5d9b4e" providerId="AD" clId="Web-{D3F6680C-60ED-8080-0529-251C8A653C99}"/>
    <pc:docChg chg="modSld">
      <pc:chgData name="Satya Sravani" userId="S::satya@codebasics.io::5c51036d-9669-4df2-8c71-663b5e5d9b4e" providerId="AD" clId="Web-{D3F6680C-60ED-8080-0529-251C8A653C99}" dt="2023-03-16T11:46:26.094" v="185" actId="1076"/>
      <pc:docMkLst>
        <pc:docMk/>
      </pc:docMkLst>
      <pc:sldChg chg="addSp delSp modSp">
        <pc:chgData name="Satya Sravani" userId="S::satya@codebasics.io::5c51036d-9669-4df2-8c71-663b5e5d9b4e" providerId="AD" clId="Web-{D3F6680C-60ED-8080-0529-251C8A653C99}" dt="2023-03-16T11:41:55.323" v="153" actId="1076"/>
        <pc:sldMkLst>
          <pc:docMk/>
          <pc:sldMk cId="2427271307" sldId="687"/>
        </pc:sldMkLst>
        <pc:spChg chg="mod">
          <ac:chgData name="Satya Sravani" userId="S::satya@codebasics.io::5c51036d-9669-4df2-8c71-663b5e5d9b4e" providerId="AD" clId="Web-{D3F6680C-60ED-8080-0529-251C8A653C99}" dt="2023-03-16T11:41:55.323" v="153" actId="1076"/>
          <ac:spMkLst>
            <pc:docMk/>
            <pc:sldMk cId="2427271307" sldId="687"/>
            <ac:spMk id="4" creationId="{18AE57F3-96AA-D311-17D6-A5B4023E3A4C}"/>
          </ac:spMkLst>
        </pc:spChg>
        <pc:spChg chg="add mod topLvl">
          <ac:chgData name="Satya Sravani" userId="S::satya@codebasics.io::5c51036d-9669-4df2-8c71-663b5e5d9b4e" providerId="AD" clId="Web-{D3F6680C-60ED-8080-0529-251C8A653C99}" dt="2023-03-16T11:41:42.463" v="152" actId="14100"/>
          <ac:spMkLst>
            <pc:docMk/>
            <pc:sldMk cId="2427271307" sldId="687"/>
            <ac:spMk id="5" creationId="{869AB3EF-0522-C5C0-A250-E8EEC122E73D}"/>
          </ac:spMkLst>
        </pc:spChg>
        <pc:grpChg chg="add del mod">
          <ac:chgData name="Satya Sravani" userId="S::satya@codebasics.io::5c51036d-9669-4df2-8c71-663b5e5d9b4e" providerId="AD" clId="Web-{D3F6680C-60ED-8080-0529-251C8A653C99}" dt="2023-03-16T11:41:18.072" v="148"/>
          <ac:grpSpMkLst>
            <pc:docMk/>
            <pc:sldMk cId="2427271307" sldId="687"/>
            <ac:grpSpMk id="7" creationId="{3F8A21B8-1090-C3C1-8308-8C92A5FC964B}"/>
          </ac:grpSpMkLst>
        </pc:grpChg>
        <pc:picChg chg="mod topLvl">
          <ac:chgData name="Satya Sravani" userId="S::satya@codebasics.io::5c51036d-9669-4df2-8c71-663b5e5d9b4e" providerId="AD" clId="Web-{D3F6680C-60ED-8080-0529-251C8A653C99}" dt="2023-03-16T11:41:29.979" v="150" actId="1076"/>
          <ac:picMkLst>
            <pc:docMk/>
            <pc:sldMk cId="2427271307" sldId="687"/>
            <ac:picMk id="6" creationId="{C734A2B9-D074-3FC8-BFDD-BED018E8F736}"/>
          </ac:picMkLst>
        </pc:picChg>
      </pc:sldChg>
      <pc:sldChg chg="addSp modSp">
        <pc:chgData name="Satya Sravani" userId="S::satya@codebasics.io::5c51036d-9669-4df2-8c71-663b5e5d9b4e" providerId="AD" clId="Web-{D3F6680C-60ED-8080-0529-251C8A653C99}" dt="2023-03-16T11:33:47.344" v="36" actId="14100"/>
        <pc:sldMkLst>
          <pc:docMk/>
          <pc:sldMk cId="2174074579" sldId="688"/>
        </pc:sldMkLst>
        <pc:spChg chg="add">
          <ac:chgData name="Satya Sravani" userId="S::satya@codebasics.io::5c51036d-9669-4df2-8c71-663b5e5d9b4e" providerId="AD" clId="Web-{D3F6680C-60ED-8080-0529-251C8A653C99}" dt="2023-03-16T11:33:30.937" v="33"/>
          <ac:spMkLst>
            <pc:docMk/>
            <pc:sldMk cId="2174074579" sldId="688"/>
            <ac:spMk id="5" creationId="{7CB4DD92-A48D-5CA3-D310-B1C2DDF31336}"/>
          </ac:spMkLst>
        </pc:spChg>
        <pc:picChg chg="mod">
          <ac:chgData name="Satya Sravani" userId="S::satya@codebasics.io::5c51036d-9669-4df2-8c71-663b5e5d9b4e" providerId="AD" clId="Web-{D3F6680C-60ED-8080-0529-251C8A653C99}" dt="2023-03-16T11:33:47.344" v="36" actId="14100"/>
          <ac:picMkLst>
            <pc:docMk/>
            <pc:sldMk cId="2174074579" sldId="688"/>
            <ac:picMk id="4" creationId="{F008FFDB-B7AE-2E4B-6831-4F1C69B45B90}"/>
          </ac:picMkLst>
        </pc:picChg>
      </pc:sldChg>
      <pc:sldChg chg="addSp delSp modSp">
        <pc:chgData name="Satya Sravani" userId="S::satya@codebasics.io::5c51036d-9669-4df2-8c71-663b5e5d9b4e" providerId="AD" clId="Web-{D3F6680C-60ED-8080-0529-251C8A653C99}" dt="2023-03-16T11:46:26.094" v="185" actId="1076"/>
        <pc:sldMkLst>
          <pc:docMk/>
          <pc:sldMk cId="864021694" sldId="690"/>
        </pc:sldMkLst>
        <pc:spChg chg="add mod">
          <ac:chgData name="Satya Sravani" userId="S::satya@codebasics.io::5c51036d-9669-4df2-8c71-663b5e5d9b4e" providerId="AD" clId="Web-{D3F6680C-60ED-8080-0529-251C8A653C99}" dt="2023-03-16T11:46:15.266" v="183" actId="1076"/>
          <ac:spMkLst>
            <pc:docMk/>
            <pc:sldMk cId="864021694" sldId="690"/>
            <ac:spMk id="3" creationId="{55873566-C315-A77B-06E1-7491F7DFBD98}"/>
          </ac:spMkLst>
        </pc:spChg>
        <pc:spChg chg="mod">
          <ac:chgData name="Satya Sravani" userId="S::satya@codebasics.io::5c51036d-9669-4df2-8c71-663b5e5d9b4e" providerId="AD" clId="Web-{D3F6680C-60ED-8080-0529-251C8A653C99}" dt="2023-03-16T11:46:26.094" v="185" actId="1076"/>
          <ac:spMkLst>
            <pc:docMk/>
            <pc:sldMk cId="864021694" sldId="690"/>
            <ac:spMk id="4" creationId="{18AE57F3-96AA-D311-17D6-A5B4023E3A4C}"/>
          </ac:spMkLst>
        </pc:spChg>
        <pc:spChg chg="add mod">
          <ac:chgData name="Satya Sravani" userId="S::satya@codebasics.io::5c51036d-9669-4df2-8c71-663b5e5d9b4e" providerId="AD" clId="Web-{D3F6680C-60ED-8080-0529-251C8A653C99}" dt="2023-03-16T11:46:15.266" v="184" actId="1076"/>
          <ac:spMkLst>
            <pc:docMk/>
            <pc:sldMk cId="864021694" sldId="690"/>
            <ac:spMk id="6" creationId="{413792AF-7656-67E8-75DF-C17999BC45C8}"/>
          </ac:spMkLst>
        </pc:spChg>
        <pc:spChg chg="add mod topLvl">
          <ac:chgData name="Satya Sravani" userId="S::satya@codebasics.io::5c51036d-9669-4df2-8c71-663b5e5d9b4e" providerId="AD" clId="Web-{D3F6680C-60ED-8080-0529-251C8A653C99}" dt="2023-03-16T11:45:05.187" v="181" actId="14100"/>
          <ac:spMkLst>
            <pc:docMk/>
            <pc:sldMk cId="864021694" sldId="690"/>
            <ac:spMk id="8" creationId="{6864439B-4ED2-DF1D-159B-FD0E7E993A59}"/>
          </ac:spMkLst>
        </pc:spChg>
        <pc:grpChg chg="add del mod">
          <ac:chgData name="Satya Sravani" userId="S::satya@codebasics.io::5c51036d-9669-4df2-8c71-663b5e5d9b4e" providerId="AD" clId="Web-{D3F6680C-60ED-8080-0529-251C8A653C99}" dt="2023-03-16T11:44:40.061" v="175"/>
          <ac:grpSpMkLst>
            <pc:docMk/>
            <pc:sldMk cId="864021694" sldId="690"/>
            <ac:grpSpMk id="9" creationId="{62E4DD1E-03F9-59A5-09B5-52240E3C8109}"/>
          </ac:grpSpMkLst>
        </pc:grpChg>
        <pc:picChg chg="mod topLvl">
          <ac:chgData name="Satya Sravani" userId="S::satya@codebasics.io::5c51036d-9669-4df2-8c71-663b5e5d9b4e" providerId="AD" clId="Web-{D3F6680C-60ED-8080-0529-251C8A653C99}" dt="2023-03-16T11:44:52.124" v="179" actId="1076"/>
          <ac:picMkLst>
            <pc:docMk/>
            <pc:sldMk cId="864021694" sldId="690"/>
            <ac:picMk id="5" creationId="{52B3309E-57AC-D72F-BCBD-9BCC19CC2819}"/>
          </ac:picMkLst>
        </pc:picChg>
      </pc:sldChg>
      <pc:sldChg chg="addSp modSp">
        <pc:chgData name="Satya Sravani" userId="S::satya@codebasics.io::5c51036d-9669-4df2-8c71-663b5e5d9b4e" providerId="AD" clId="Web-{D3F6680C-60ED-8080-0529-251C8A653C99}" dt="2023-03-16T11:42:31.042" v="158" actId="14100"/>
        <pc:sldMkLst>
          <pc:docMk/>
          <pc:sldMk cId="3303875808" sldId="692"/>
        </pc:sldMkLst>
        <pc:spChg chg="mod">
          <ac:chgData name="Satya Sravani" userId="S::satya@codebasics.io::5c51036d-9669-4df2-8c71-663b5e5d9b4e" providerId="AD" clId="Web-{D3F6680C-60ED-8080-0529-251C8A653C99}" dt="2023-03-16T11:42:03.932" v="154" actId="1076"/>
          <ac:spMkLst>
            <pc:docMk/>
            <pc:sldMk cId="3303875808" sldId="692"/>
            <ac:spMk id="4" creationId="{18AE57F3-96AA-D311-17D6-A5B4023E3A4C}"/>
          </ac:spMkLst>
        </pc:spChg>
        <pc:spChg chg="add mod">
          <ac:chgData name="Satya Sravani" userId="S::satya@codebasics.io::5c51036d-9669-4df2-8c71-663b5e5d9b4e" providerId="AD" clId="Web-{D3F6680C-60ED-8080-0529-251C8A653C99}" dt="2023-03-16T11:42:31.042" v="158" actId="14100"/>
          <ac:spMkLst>
            <pc:docMk/>
            <pc:sldMk cId="3303875808" sldId="692"/>
            <ac:spMk id="5" creationId="{2DB502E3-EFB0-E2A0-0353-3586264EF79F}"/>
          </ac:spMkLst>
        </pc:spChg>
        <pc:picChg chg="mod">
          <ac:chgData name="Satya Sravani" userId="S::satya@codebasics.io::5c51036d-9669-4df2-8c71-663b5e5d9b4e" providerId="AD" clId="Web-{D3F6680C-60ED-8080-0529-251C8A653C99}" dt="2023-03-16T11:40:40.931" v="137" actId="1076"/>
          <ac:picMkLst>
            <pc:docMk/>
            <pc:sldMk cId="3303875808" sldId="692"/>
            <ac:picMk id="8" creationId="{74A0F984-4957-A242-00B4-DA1DC318EDAC}"/>
          </ac:picMkLst>
        </pc:picChg>
      </pc:sldChg>
      <pc:sldChg chg="modSp">
        <pc:chgData name="Satya Sravani" userId="S::satya@codebasics.io::5c51036d-9669-4df2-8c71-663b5e5d9b4e" providerId="AD" clId="Web-{D3F6680C-60ED-8080-0529-251C8A653C99}" dt="2023-03-16T11:31:14.544" v="17" actId="1076"/>
        <pc:sldMkLst>
          <pc:docMk/>
          <pc:sldMk cId="3565401057" sldId="693"/>
        </pc:sldMkLst>
        <pc:spChg chg="mod">
          <ac:chgData name="Satya Sravani" userId="S::satya@codebasics.io::5c51036d-9669-4df2-8c71-663b5e5d9b4e" providerId="AD" clId="Web-{D3F6680C-60ED-8080-0529-251C8A653C99}" dt="2023-03-16T11:31:14.544" v="17" actId="1076"/>
          <ac:spMkLst>
            <pc:docMk/>
            <pc:sldMk cId="3565401057" sldId="693"/>
            <ac:spMk id="3" creationId="{7A2B1A9A-A2D2-7725-5B55-8B76C7F05145}"/>
          </ac:spMkLst>
        </pc:spChg>
      </pc:sldChg>
      <pc:sldChg chg="modSp">
        <pc:chgData name="Satya Sravani" userId="S::satya@codebasics.io::5c51036d-9669-4df2-8c71-663b5e5d9b4e" providerId="AD" clId="Web-{D3F6680C-60ED-8080-0529-251C8A653C99}" dt="2023-03-16T11:30:32.933" v="11" actId="20577"/>
        <pc:sldMkLst>
          <pc:docMk/>
          <pc:sldMk cId="3233479994" sldId="694"/>
        </pc:sldMkLst>
        <pc:spChg chg="mod">
          <ac:chgData name="Satya Sravani" userId="S::satya@codebasics.io::5c51036d-9669-4df2-8c71-663b5e5d9b4e" providerId="AD" clId="Web-{D3F6680C-60ED-8080-0529-251C8A653C99}" dt="2023-03-16T11:30:32.933" v="11" actId="20577"/>
          <ac:spMkLst>
            <pc:docMk/>
            <pc:sldMk cId="3233479994" sldId="694"/>
            <ac:spMk id="3" creationId="{7A2B1A9A-A2D2-7725-5B55-8B76C7F05145}"/>
          </ac:spMkLst>
        </pc:spChg>
      </pc:sldChg>
      <pc:sldChg chg="addSp modSp">
        <pc:chgData name="Satya Sravani" userId="S::satya@codebasics.io::5c51036d-9669-4df2-8c71-663b5e5d9b4e" providerId="AD" clId="Web-{D3F6680C-60ED-8080-0529-251C8A653C99}" dt="2023-03-16T11:33:24.687" v="32" actId="14100"/>
        <pc:sldMkLst>
          <pc:docMk/>
          <pc:sldMk cId="2147021218" sldId="695"/>
        </pc:sldMkLst>
        <pc:spChg chg="add mod">
          <ac:chgData name="Satya Sravani" userId="S::satya@codebasics.io::5c51036d-9669-4df2-8c71-663b5e5d9b4e" providerId="AD" clId="Web-{D3F6680C-60ED-8080-0529-251C8A653C99}" dt="2023-03-16T11:33:24.687" v="32" actId="14100"/>
          <ac:spMkLst>
            <pc:docMk/>
            <pc:sldMk cId="2147021218" sldId="695"/>
            <ac:spMk id="5" creationId="{54DD57D7-DC74-4D2D-A883-DEBD7B0D7511}"/>
          </ac:spMkLst>
        </pc:spChg>
        <pc:picChg chg="mod">
          <ac:chgData name="Satya Sravani" userId="S::satya@codebasics.io::5c51036d-9669-4df2-8c71-663b5e5d9b4e" providerId="AD" clId="Web-{D3F6680C-60ED-8080-0529-251C8A653C99}" dt="2023-03-16T11:33:15.390" v="31" actId="14100"/>
          <ac:picMkLst>
            <pc:docMk/>
            <pc:sldMk cId="2147021218" sldId="695"/>
            <ac:picMk id="4" creationId="{F7CA9B02-58FD-2680-E6A7-DD28D61DC1E4}"/>
          </ac:picMkLst>
        </pc:picChg>
      </pc:sldChg>
      <pc:sldChg chg="modSp">
        <pc:chgData name="Satya Sravani" userId="S::satya@codebasics.io::5c51036d-9669-4df2-8c71-663b5e5d9b4e" providerId="AD" clId="Web-{D3F6680C-60ED-8080-0529-251C8A653C99}" dt="2023-03-16T11:29:40.776" v="3" actId="1076"/>
        <pc:sldMkLst>
          <pc:docMk/>
          <pc:sldMk cId="3817225336" sldId="696"/>
        </pc:sldMkLst>
        <pc:spChg chg="mod">
          <ac:chgData name="Satya Sravani" userId="S::satya@codebasics.io::5c51036d-9669-4df2-8c71-663b5e5d9b4e" providerId="AD" clId="Web-{D3F6680C-60ED-8080-0529-251C8A653C99}" dt="2023-03-16T11:29:40.776" v="3" actId="1076"/>
          <ac:spMkLst>
            <pc:docMk/>
            <pc:sldMk cId="3817225336" sldId="696"/>
            <ac:spMk id="3" creationId="{7A2B1A9A-A2D2-7725-5B55-8B76C7F05145}"/>
          </ac:spMkLst>
        </pc:spChg>
      </pc:sldChg>
      <pc:sldChg chg="addSp modSp">
        <pc:chgData name="Satya Sravani" userId="S::satya@codebasics.io::5c51036d-9669-4df2-8c71-663b5e5d9b4e" providerId="AD" clId="Web-{D3F6680C-60ED-8080-0529-251C8A653C99}" dt="2023-03-16T11:32:35.530" v="24"/>
        <pc:sldMkLst>
          <pc:docMk/>
          <pc:sldMk cId="4019095652" sldId="697"/>
        </pc:sldMkLst>
        <pc:spChg chg="add mod">
          <ac:chgData name="Satya Sravani" userId="S::satya@codebasics.io::5c51036d-9669-4df2-8c71-663b5e5d9b4e" providerId="AD" clId="Web-{D3F6680C-60ED-8080-0529-251C8A653C99}" dt="2023-03-16T11:32:35.530" v="24"/>
          <ac:spMkLst>
            <pc:docMk/>
            <pc:sldMk cId="4019095652" sldId="697"/>
            <ac:spMk id="3" creationId="{5E5424CF-9AB5-3893-3AA0-433E7F8C509E}"/>
          </ac:spMkLst>
        </pc:spChg>
        <pc:picChg chg="mod">
          <ac:chgData name="Satya Sravani" userId="S::satya@codebasics.io::5c51036d-9669-4df2-8c71-663b5e5d9b4e" providerId="AD" clId="Web-{D3F6680C-60ED-8080-0529-251C8A653C99}" dt="2023-03-16T11:30:24.636" v="10" actId="1076"/>
          <ac:picMkLst>
            <pc:docMk/>
            <pc:sldMk cId="4019095652" sldId="697"/>
            <ac:picMk id="4" creationId="{1A2DAD4F-912F-2235-D58E-48E5187D5043}"/>
          </ac:picMkLst>
        </pc:picChg>
      </pc:sldChg>
    </pc:docChg>
  </pc:docChgLst>
  <pc:docChgLst>
    <pc:chgData name="Satya Sravani" userId="S::satya@codebasics.io::5c51036d-9669-4df2-8c71-663b5e5d9b4e" providerId="AD" clId="Web-{F3093DAF-C515-04D0-DC02-725AC793411D}"/>
    <pc:docChg chg="addSld delSld modSld sldOrd">
      <pc:chgData name="Satya Sravani" userId="S::satya@codebasics.io::5c51036d-9669-4df2-8c71-663b5e5d9b4e" providerId="AD" clId="Web-{F3093DAF-C515-04D0-DC02-725AC793411D}" dt="2023-04-27T07:49:37.658" v="71" actId="1076"/>
      <pc:docMkLst>
        <pc:docMk/>
      </pc:docMkLst>
      <pc:sldChg chg="addSp modSp">
        <pc:chgData name="Satya Sravani" userId="S::satya@codebasics.io::5c51036d-9669-4df2-8c71-663b5e5d9b4e" providerId="AD" clId="Web-{F3093DAF-C515-04D0-DC02-725AC793411D}" dt="2023-04-27T07:49:37.658" v="71" actId="1076"/>
        <pc:sldMkLst>
          <pc:docMk/>
          <pc:sldMk cId="1352677886" sldId="685"/>
        </pc:sldMkLst>
        <pc:spChg chg="add mod ord">
          <ac:chgData name="Satya Sravani" userId="S::satya@codebasics.io::5c51036d-9669-4df2-8c71-663b5e5d9b4e" providerId="AD" clId="Web-{F3093DAF-C515-04D0-DC02-725AC793411D}" dt="2023-04-27T07:49:37.658" v="71" actId="1076"/>
          <ac:spMkLst>
            <pc:docMk/>
            <pc:sldMk cId="1352677886" sldId="685"/>
            <ac:spMk id="3" creationId="{59B719FE-682C-CB63-2AC8-8C72018B5040}"/>
          </ac:spMkLst>
        </pc:spChg>
      </pc:sldChg>
      <pc:sldChg chg="addSp modSp">
        <pc:chgData name="Satya Sravani" userId="S::satya@codebasics.io::5c51036d-9669-4df2-8c71-663b5e5d9b4e" providerId="AD" clId="Web-{F3093DAF-C515-04D0-DC02-725AC793411D}" dt="2023-04-27T07:45:47.356" v="38" actId="1076"/>
        <pc:sldMkLst>
          <pc:docMk/>
          <pc:sldMk cId="2495162275" sldId="686"/>
        </pc:sldMkLst>
        <pc:spChg chg="mod">
          <ac:chgData name="Satya Sravani" userId="S::satya@codebasics.io::5c51036d-9669-4df2-8c71-663b5e5d9b4e" providerId="AD" clId="Web-{F3093DAF-C515-04D0-DC02-725AC793411D}" dt="2023-04-27T07:45:47.309" v="32" actId="1076"/>
          <ac:spMkLst>
            <pc:docMk/>
            <pc:sldMk cId="2495162275" sldId="686"/>
            <ac:spMk id="3" creationId="{D089B169-DA01-F1C2-C919-58C4E94F8367}"/>
          </ac:spMkLst>
        </pc:spChg>
        <pc:spChg chg="mod">
          <ac:chgData name="Satya Sravani" userId="S::satya@codebasics.io::5c51036d-9669-4df2-8c71-663b5e5d9b4e" providerId="AD" clId="Web-{F3093DAF-C515-04D0-DC02-725AC793411D}" dt="2023-04-27T07:45:47.325" v="33" actId="1076"/>
          <ac:spMkLst>
            <pc:docMk/>
            <pc:sldMk cId="2495162275" sldId="686"/>
            <ac:spMk id="5" creationId="{668A051A-EB4E-EF37-4C7E-555E32F5223E}"/>
          </ac:spMkLst>
        </pc:spChg>
        <pc:spChg chg="add mod">
          <ac:chgData name="Satya Sravani" userId="S::satya@codebasics.io::5c51036d-9669-4df2-8c71-663b5e5d9b4e" providerId="AD" clId="Web-{F3093DAF-C515-04D0-DC02-725AC793411D}" dt="2023-04-27T07:45:47.340" v="36" actId="1076"/>
          <ac:spMkLst>
            <pc:docMk/>
            <pc:sldMk cId="2495162275" sldId="686"/>
            <ac:spMk id="6" creationId="{F1521B07-3F87-675E-F823-919D4280280B}"/>
          </ac:spMkLst>
        </pc:spChg>
        <pc:spChg chg="add mod">
          <ac:chgData name="Satya Sravani" userId="S::satya@codebasics.io::5c51036d-9669-4df2-8c71-663b5e5d9b4e" providerId="AD" clId="Web-{F3093DAF-C515-04D0-DC02-725AC793411D}" dt="2023-04-27T07:45:47.356" v="37" actId="1076"/>
          <ac:spMkLst>
            <pc:docMk/>
            <pc:sldMk cId="2495162275" sldId="686"/>
            <ac:spMk id="7" creationId="{049A0CDD-9898-03B7-EF11-EA6BBF9DEC43}"/>
          </ac:spMkLst>
        </pc:spChg>
        <pc:spChg chg="add mod">
          <ac:chgData name="Satya Sravani" userId="S::satya@codebasics.io::5c51036d-9669-4df2-8c71-663b5e5d9b4e" providerId="AD" clId="Web-{F3093DAF-C515-04D0-DC02-725AC793411D}" dt="2023-04-27T07:45:47.356" v="38" actId="1076"/>
          <ac:spMkLst>
            <pc:docMk/>
            <pc:sldMk cId="2495162275" sldId="686"/>
            <ac:spMk id="9" creationId="{D04EADC4-0AD3-78B5-F5C6-A115BF762360}"/>
          </ac:spMkLst>
        </pc:spChg>
        <pc:cxnChg chg="add mod">
          <ac:chgData name="Satya Sravani" userId="S::satya@codebasics.io::5c51036d-9669-4df2-8c71-663b5e5d9b4e" providerId="AD" clId="Web-{F3093DAF-C515-04D0-DC02-725AC793411D}" dt="2023-04-27T07:45:47.340" v="35" actId="1076"/>
          <ac:cxnSpMkLst>
            <pc:docMk/>
            <pc:sldMk cId="2495162275" sldId="686"/>
            <ac:cxnSpMk id="4" creationId="{348914A8-2ACC-F3BF-A0CC-477243A24FD0}"/>
          </ac:cxnSpMkLst>
        </pc:cxnChg>
        <pc:cxnChg chg="mod">
          <ac:chgData name="Satya Sravani" userId="S::satya@codebasics.io::5c51036d-9669-4df2-8c71-663b5e5d9b4e" providerId="AD" clId="Web-{F3093DAF-C515-04D0-DC02-725AC793411D}" dt="2023-04-27T07:45:47.325" v="34" actId="1076"/>
          <ac:cxnSpMkLst>
            <pc:docMk/>
            <pc:sldMk cId="2495162275" sldId="686"/>
            <ac:cxnSpMk id="8" creationId="{381E31DD-70E2-0AF2-E701-F4A175844E8A}"/>
          </ac:cxnSpMkLst>
        </pc:cxnChg>
      </pc:sldChg>
      <pc:sldChg chg="del">
        <pc:chgData name="Satya Sravani" userId="S::satya@codebasics.io::5c51036d-9669-4df2-8c71-663b5e5d9b4e" providerId="AD" clId="Web-{F3093DAF-C515-04D0-DC02-725AC793411D}" dt="2023-04-27T07:47:41.577" v="56"/>
        <pc:sldMkLst>
          <pc:docMk/>
          <pc:sldMk cId="396958770" sldId="689"/>
        </pc:sldMkLst>
      </pc:sldChg>
      <pc:sldChg chg="modSp add ord replId">
        <pc:chgData name="Satya Sravani" userId="S::satya@codebasics.io::5c51036d-9669-4df2-8c71-663b5e5d9b4e" providerId="AD" clId="Web-{F3093DAF-C515-04D0-DC02-725AC793411D}" dt="2023-04-27T07:47:54.765" v="63" actId="1076"/>
        <pc:sldMkLst>
          <pc:docMk/>
          <pc:sldMk cId="1569035592" sldId="691"/>
        </pc:sldMkLst>
        <pc:spChg chg="mod">
          <ac:chgData name="Satya Sravani" userId="S::satya@codebasics.io::5c51036d-9669-4df2-8c71-663b5e5d9b4e" providerId="AD" clId="Web-{F3093DAF-C515-04D0-DC02-725AC793411D}" dt="2023-04-27T07:47:54.718" v="57" actId="1076"/>
          <ac:spMkLst>
            <pc:docMk/>
            <pc:sldMk cId="1569035592" sldId="691"/>
            <ac:spMk id="3" creationId="{D089B169-DA01-F1C2-C919-58C4E94F8367}"/>
          </ac:spMkLst>
        </pc:spChg>
        <pc:spChg chg="mod">
          <ac:chgData name="Satya Sravani" userId="S::satya@codebasics.io::5c51036d-9669-4df2-8c71-663b5e5d9b4e" providerId="AD" clId="Web-{F3093DAF-C515-04D0-DC02-725AC793411D}" dt="2023-04-27T07:47:54.718" v="58" actId="1076"/>
          <ac:spMkLst>
            <pc:docMk/>
            <pc:sldMk cId="1569035592" sldId="691"/>
            <ac:spMk id="5" creationId="{668A051A-EB4E-EF37-4C7E-555E32F5223E}"/>
          </ac:spMkLst>
        </pc:spChg>
        <pc:spChg chg="mod">
          <ac:chgData name="Satya Sravani" userId="S::satya@codebasics.io::5c51036d-9669-4df2-8c71-663b5e5d9b4e" providerId="AD" clId="Web-{F3093DAF-C515-04D0-DC02-725AC793411D}" dt="2023-04-27T07:47:54.749" v="61" actId="1076"/>
          <ac:spMkLst>
            <pc:docMk/>
            <pc:sldMk cId="1569035592" sldId="691"/>
            <ac:spMk id="6" creationId="{F1521B07-3F87-675E-F823-919D4280280B}"/>
          </ac:spMkLst>
        </pc:spChg>
        <pc:spChg chg="mod">
          <ac:chgData name="Satya Sravani" userId="S::satya@codebasics.io::5c51036d-9669-4df2-8c71-663b5e5d9b4e" providerId="AD" clId="Web-{F3093DAF-C515-04D0-DC02-725AC793411D}" dt="2023-04-27T07:47:54.749" v="62" actId="1076"/>
          <ac:spMkLst>
            <pc:docMk/>
            <pc:sldMk cId="1569035592" sldId="691"/>
            <ac:spMk id="7" creationId="{049A0CDD-9898-03B7-EF11-EA6BBF9DEC43}"/>
          </ac:spMkLst>
        </pc:spChg>
        <pc:spChg chg="mod">
          <ac:chgData name="Satya Sravani" userId="S::satya@codebasics.io::5c51036d-9669-4df2-8c71-663b5e5d9b4e" providerId="AD" clId="Web-{F3093DAF-C515-04D0-DC02-725AC793411D}" dt="2023-04-27T07:47:54.765" v="63" actId="1076"/>
          <ac:spMkLst>
            <pc:docMk/>
            <pc:sldMk cId="1569035592" sldId="691"/>
            <ac:spMk id="9" creationId="{D04EADC4-0AD3-78B5-F5C6-A115BF762360}"/>
          </ac:spMkLst>
        </pc:spChg>
        <pc:cxnChg chg="mod">
          <ac:chgData name="Satya Sravani" userId="S::satya@codebasics.io::5c51036d-9669-4df2-8c71-663b5e5d9b4e" providerId="AD" clId="Web-{F3093DAF-C515-04D0-DC02-725AC793411D}" dt="2023-04-27T07:47:54.734" v="60" actId="1076"/>
          <ac:cxnSpMkLst>
            <pc:docMk/>
            <pc:sldMk cId="1569035592" sldId="691"/>
            <ac:cxnSpMk id="4" creationId="{348914A8-2ACC-F3BF-A0CC-477243A24FD0}"/>
          </ac:cxnSpMkLst>
        </pc:cxnChg>
        <pc:cxnChg chg="mod">
          <ac:chgData name="Satya Sravani" userId="S::satya@codebasics.io::5c51036d-9669-4df2-8c71-663b5e5d9b4e" providerId="AD" clId="Web-{F3093DAF-C515-04D0-DC02-725AC793411D}" dt="2023-04-27T07:47:54.734" v="59" actId="1076"/>
          <ac:cxnSpMkLst>
            <pc:docMk/>
            <pc:sldMk cId="1569035592" sldId="691"/>
            <ac:cxnSpMk id="8" creationId="{381E31DD-70E2-0AF2-E701-F4A175844E8A}"/>
          </ac:cxnSpMkLst>
        </pc:cxnChg>
      </pc:sldChg>
    </pc:docChg>
  </pc:docChgLst>
  <pc:docChgLst>
    <pc:chgData name="Satya Sravani" userId="S::satya@codebasics.io::5c51036d-9669-4df2-8c71-663b5e5d9b4e" providerId="AD" clId="Web-{97B7CC7B-A933-4D96-96E7-94C15D073C98}"/>
    <pc:docChg chg="modSld">
      <pc:chgData name="Satya Sravani" userId="S::satya@codebasics.io::5c51036d-9669-4df2-8c71-663b5e5d9b4e" providerId="AD" clId="Web-{97B7CC7B-A933-4D96-96E7-94C15D073C98}" dt="2023-04-27T07:39:42.647" v="48" actId="14100"/>
      <pc:docMkLst>
        <pc:docMk/>
      </pc:docMkLst>
      <pc:sldChg chg="addSp modSp">
        <pc:chgData name="Satya Sravani" userId="S::satya@codebasics.io::5c51036d-9669-4df2-8c71-663b5e5d9b4e" providerId="AD" clId="Web-{97B7CC7B-A933-4D96-96E7-94C15D073C98}" dt="2023-04-27T07:34:46.170" v="14"/>
        <pc:sldMkLst>
          <pc:docMk/>
          <pc:sldMk cId="1352677886" sldId="685"/>
        </pc:sldMkLst>
        <pc:spChg chg="mod">
          <ac:chgData name="Satya Sravani" userId="S::satya@codebasics.io::5c51036d-9669-4df2-8c71-663b5e5d9b4e" providerId="AD" clId="Web-{97B7CC7B-A933-4D96-96E7-94C15D073C98}" dt="2023-04-27T07:33:50.059" v="7" actId="1076"/>
          <ac:spMkLst>
            <pc:docMk/>
            <pc:sldMk cId="1352677886" sldId="685"/>
            <ac:spMk id="2" creationId="{06932343-5D0A-B847-1355-0FC6258BA634}"/>
          </ac:spMkLst>
        </pc:spChg>
        <pc:spChg chg="add mod">
          <ac:chgData name="Satya Sravani" userId="S::satya@codebasics.io::5c51036d-9669-4df2-8c71-663b5e5d9b4e" providerId="AD" clId="Web-{97B7CC7B-A933-4D96-96E7-94C15D073C98}" dt="2023-04-27T07:34:12.669" v="9"/>
          <ac:spMkLst>
            <pc:docMk/>
            <pc:sldMk cId="1352677886" sldId="685"/>
            <ac:spMk id="4" creationId="{6FF61D9F-A7BD-21AC-3BB2-712F19BC8ED3}"/>
          </ac:spMkLst>
        </pc:spChg>
        <pc:spChg chg="mod">
          <ac:chgData name="Satya Sravani" userId="S::satya@codebasics.io::5c51036d-9669-4df2-8c71-663b5e5d9b4e" providerId="AD" clId="Web-{97B7CC7B-A933-4D96-96E7-94C15D073C98}" dt="2023-04-27T07:34:46.170" v="14"/>
          <ac:spMkLst>
            <pc:docMk/>
            <pc:sldMk cId="1352677886" sldId="685"/>
            <ac:spMk id="11" creationId="{23D88B53-A417-3C0F-D6BA-B3D66575206E}"/>
          </ac:spMkLst>
        </pc:spChg>
      </pc:sldChg>
      <pc:sldChg chg="addSp delSp modSp">
        <pc:chgData name="Satya Sravani" userId="S::satya@codebasics.io::5c51036d-9669-4df2-8c71-663b5e5d9b4e" providerId="AD" clId="Web-{97B7CC7B-A933-4D96-96E7-94C15D073C98}" dt="2023-04-27T07:39:42.647" v="48" actId="14100"/>
        <pc:sldMkLst>
          <pc:docMk/>
          <pc:sldMk cId="2495162275" sldId="686"/>
        </pc:sldMkLst>
        <pc:spChg chg="mod">
          <ac:chgData name="Satya Sravani" userId="S::satya@codebasics.io::5c51036d-9669-4df2-8c71-663b5e5d9b4e" providerId="AD" clId="Web-{97B7CC7B-A933-4D96-96E7-94C15D073C98}" dt="2023-04-27T07:35:29.921" v="21" actId="1076"/>
          <ac:spMkLst>
            <pc:docMk/>
            <pc:sldMk cId="2495162275" sldId="686"/>
            <ac:spMk id="3" creationId="{D089B169-DA01-F1C2-C919-58C4E94F8367}"/>
          </ac:spMkLst>
        </pc:spChg>
        <pc:spChg chg="mod">
          <ac:chgData name="Satya Sravani" userId="S::satya@codebasics.io::5c51036d-9669-4df2-8c71-663b5e5d9b4e" providerId="AD" clId="Web-{97B7CC7B-A933-4D96-96E7-94C15D073C98}" dt="2023-04-27T07:35:47.688" v="25" actId="20577"/>
          <ac:spMkLst>
            <pc:docMk/>
            <pc:sldMk cId="2495162275" sldId="686"/>
            <ac:spMk id="5" creationId="{668A051A-EB4E-EF37-4C7E-555E32F5223E}"/>
          </ac:spMkLst>
        </pc:spChg>
        <pc:spChg chg="add del">
          <ac:chgData name="Satya Sravani" userId="S::satya@codebasics.io::5c51036d-9669-4df2-8c71-663b5e5d9b4e" providerId="AD" clId="Web-{97B7CC7B-A933-4D96-96E7-94C15D073C98}" dt="2023-04-27T07:38:45.896" v="40"/>
          <ac:spMkLst>
            <pc:docMk/>
            <pc:sldMk cId="2495162275" sldId="686"/>
            <ac:spMk id="7" creationId="{2462DA74-9D11-C4E5-0E98-2251CDDA875F}"/>
          </ac:spMkLst>
        </pc:spChg>
        <pc:cxnChg chg="add del">
          <ac:chgData name="Satya Sravani" userId="S::satya@codebasics.io::5c51036d-9669-4df2-8c71-663b5e5d9b4e" providerId="AD" clId="Web-{97B7CC7B-A933-4D96-96E7-94C15D073C98}" dt="2023-04-27T07:36:09.876" v="27"/>
          <ac:cxnSpMkLst>
            <pc:docMk/>
            <pc:sldMk cId="2495162275" sldId="686"/>
            <ac:cxnSpMk id="4" creationId="{BB203943-73B0-27F8-717F-03031FDC6AC1}"/>
          </ac:cxnSpMkLst>
        </pc:cxnChg>
        <pc:cxnChg chg="add del mod">
          <ac:chgData name="Satya Sravani" userId="S::satya@codebasics.io::5c51036d-9669-4df2-8c71-663b5e5d9b4e" providerId="AD" clId="Web-{97B7CC7B-A933-4D96-96E7-94C15D073C98}" dt="2023-04-27T07:39:20.428" v="45"/>
          <ac:cxnSpMkLst>
            <pc:docMk/>
            <pc:sldMk cId="2495162275" sldId="686"/>
            <ac:cxnSpMk id="6" creationId="{D9372825-2575-A778-A55A-212D964496BF}"/>
          </ac:cxnSpMkLst>
        </pc:cxnChg>
        <pc:cxnChg chg="add mod">
          <ac:chgData name="Satya Sravani" userId="S::satya@codebasics.io::5c51036d-9669-4df2-8c71-663b5e5d9b4e" providerId="AD" clId="Web-{97B7CC7B-A933-4D96-96E7-94C15D073C98}" dt="2023-04-27T07:39:42.647" v="48" actId="14100"/>
          <ac:cxnSpMkLst>
            <pc:docMk/>
            <pc:sldMk cId="2495162275" sldId="686"/>
            <ac:cxnSpMk id="8" creationId="{381E31DD-70E2-0AF2-E701-F4A175844E8A}"/>
          </ac:cxnSpMkLst>
        </pc:cxnChg>
      </pc:sldChg>
    </pc:docChg>
  </pc:docChgLst>
  <pc:docChgLst>
    <pc:chgData name="Hem" userId="bea3b344-f516-4190-a918-690af99159cb" providerId="ADAL" clId="{E6EB9EAA-7296-4513-9457-B0ED7DBDFD7F}"/>
    <pc:docChg chg="undo custSel addSld delSld modSld sldOrd">
      <pc:chgData name="Hem" userId="bea3b344-f516-4190-a918-690af99159cb" providerId="ADAL" clId="{E6EB9EAA-7296-4513-9457-B0ED7DBDFD7F}" dt="2023-03-16T02:37:52.795" v="1194" actId="207"/>
      <pc:docMkLst>
        <pc:docMk/>
      </pc:docMkLst>
      <pc:sldChg chg="del">
        <pc:chgData name="Hem" userId="bea3b344-f516-4190-a918-690af99159cb" providerId="ADAL" clId="{E6EB9EAA-7296-4513-9457-B0ED7DBDFD7F}" dt="2023-03-16T02:11:55.543" v="119" actId="47"/>
        <pc:sldMkLst>
          <pc:docMk/>
          <pc:sldMk cId="1917270081" sldId="466"/>
        </pc:sldMkLst>
      </pc:sldChg>
      <pc:sldChg chg="del">
        <pc:chgData name="Hem" userId="bea3b344-f516-4190-a918-690af99159cb" providerId="ADAL" clId="{E6EB9EAA-7296-4513-9457-B0ED7DBDFD7F}" dt="2023-03-16T02:11:57.668" v="120" actId="47"/>
        <pc:sldMkLst>
          <pc:docMk/>
          <pc:sldMk cId="3564554955" sldId="467"/>
        </pc:sldMkLst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907514166" sldId="649"/>
        </pc:sldMkLst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1850680348" sldId="674"/>
        </pc:sldMkLst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1545537262" sldId="675"/>
        </pc:sldMkLst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2935753325" sldId="676"/>
        </pc:sldMkLst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4105496249" sldId="677"/>
        </pc:sldMkLst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4172227582" sldId="678"/>
        </pc:sldMkLst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4195918118" sldId="683"/>
        </pc:sldMkLst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2536041392" sldId="684"/>
        </pc:sldMkLst>
      </pc:sldChg>
      <pc:sldChg chg="addSp delSp modSp mod">
        <pc:chgData name="Hem" userId="bea3b344-f516-4190-a918-690af99159cb" providerId="ADAL" clId="{E6EB9EAA-7296-4513-9457-B0ED7DBDFD7F}" dt="2023-03-16T02:37:52.795" v="1194" actId="207"/>
        <pc:sldMkLst>
          <pc:docMk/>
          <pc:sldMk cId="1352677886" sldId="685"/>
        </pc:sldMkLst>
        <pc:spChg chg="del">
          <ac:chgData name="Hem" userId="bea3b344-f516-4190-a918-690af99159cb" providerId="ADAL" clId="{E6EB9EAA-7296-4513-9457-B0ED7DBDFD7F}" dt="2023-03-16T02:09:31.974" v="0" actId="478"/>
          <ac:spMkLst>
            <pc:docMk/>
            <pc:sldMk cId="1352677886" sldId="685"/>
            <ac:spMk id="2" creationId="{6DB1468E-45EE-773C-DF3A-F010D482CEC4}"/>
          </ac:spMkLst>
        </pc:spChg>
        <pc:spChg chg="del">
          <ac:chgData name="Hem" userId="bea3b344-f516-4190-a918-690af99159cb" providerId="ADAL" clId="{E6EB9EAA-7296-4513-9457-B0ED7DBDFD7F}" dt="2023-03-16T02:09:31.974" v="0" actId="478"/>
          <ac:spMkLst>
            <pc:docMk/>
            <pc:sldMk cId="1352677886" sldId="685"/>
            <ac:spMk id="3" creationId="{C87E02CB-7C61-782A-60B8-5A8BC62BCE36}"/>
          </ac:spMkLst>
        </pc:spChg>
        <pc:spChg chg="del">
          <ac:chgData name="Hem" userId="bea3b344-f516-4190-a918-690af99159cb" providerId="ADAL" clId="{E6EB9EAA-7296-4513-9457-B0ED7DBDFD7F}" dt="2023-03-16T02:09:31.974" v="0" actId="478"/>
          <ac:spMkLst>
            <pc:docMk/>
            <pc:sldMk cId="1352677886" sldId="685"/>
            <ac:spMk id="4" creationId="{31A89024-531B-134B-6EB8-2270E4A81681}"/>
          </ac:spMkLst>
        </pc:spChg>
        <pc:spChg chg="del">
          <ac:chgData name="Hem" userId="bea3b344-f516-4190-a918-690af99159cb" providerId="ADAL" clId="{E6EB9EAA-7296-4513-9457-B0ED7DBDFD7F}" dt="2023-03-16T02:09:31.974" v="0" actId="478"/>
          <ac:spMkLst>
            <pc:docMk/>
            <pc:sldMk cId="1352677886" sldId="685"/>
            <ac:spMk id="5" creationId="{4626531E-4741-D5FA-FCAC-56811B7FF077}"/>
          </ac:spMkLst>
        </pc:spChg>
        <pc:spChg chg="del">
          <ac:chgData name="Hem" userId="bea3b344-f516-4190-a918-690af99159cb" providerId="ADAL" clId="{E6EB9EAA-7296-4513-9457-B0ED7DBDFD7F}" dt="2023-03-16T02:09:31.974" v="0" actId="478"/>
          <ac:spMkLst>
            <pc:docMk/>
            <pc:sldMk cId="1352677886" sldId="685"/>
            <ac:spMk id="6" creationId="{813E2DA7-D47F-1866-4DE3-1132F3888704}"/>
          </ac:spMkLst>
        </pc:spChg>
        <pc:spChg chg="del">
          <ac:chgData name="Hem" userId="bea3b344-f516-4190-a918-690af99159cb" providerId="ADAL" clId="{E6EB9EAA-7296-4513-9457-B0ED7DBDFD7F}" dt="2023-03-16T02:09:31.974" v="0" actId="478"/>
          <ac:spMkLst>
            <pc:docMk/>
            <pc:sldMk cId="1352677886" sldId="685"/>
            <ac:spMk id="7" creationId="{47A82D81-5E1A-EFFD-A61B-AB80A9686AC5}"/>
          </ac:spMkLst>
        </pc:spChg>
        <pc:spChg chg="del">
          <ac:chgData name="Hem" userId="bea3b344-f516-4190-a918-690af99159cb" providerId="ADAL" clId="{E6EB9EAA-7296-4513-9457-B0ED7DBDFD7F}" dt="2023-03-16T02:09:31.974" v="0" actId="478"/>
          <ac:spMkLst>
            <pc:docMk/>
            <pc:sldMk cId="1352677886" sldId="685"/>
            <ac:spMk id="8" creationId="{0DCAA06B-FAC7-E3FE-C6BD-4772595DE38B}"/>
          </ac:spMkLst>
        </pc:spChg>
        <pc:spChg chg="del">
          <ac:chgData name="Hem" userId="bea3b344-f516-4190-a918-690af99159cb" providerId="ADAL" clId="{E6EB9EAA-7296-4513-9457-B0ED7DBDFD7F}" dt="2023-03-16T02:09:31.974" v="0" actId="478"/>
          <ac:spMkLst>
            <pc:docMk/>
            <pc:sldMk cId="1352677886" sldId="685"/>
            <ac:spMk id="9" creationId="{E643E282-604A-F34A-920A-6805110EAD25}"/>
          </ac:spMkLst>
        </pc:spChg>
        <pc:spChg chg="del">
          <ac:chgData name="Hem" userId="bea3b344-f516-4190-a918-690af99159cb" providerId="ADAL" clId="{E6EB9EAA-7296-4513-9457-B0ED7DBDFD7F}" dt="2023-03-16T02:09:31.974" v="0" actId="478"/>
          <ac:spMkLst>
            <pc:docMk/>
            <pc:sldMk cId="1352677886" sldId="685"/>
            <ac:spMk id="10" creationId="{6B93840F-B9EA-B4D2-D1B1-19C99D1B5D46}"/>
          </ac:spMkLst>
        </pc:spChg>
        <pc:spChg chg="add mod">
          <ac:chgData name="Hem" userId="bea3b344-f516-4190-a918-690af99159cb" providerId="ADAL" clId="{E6EB9EAA-7296-4513-9457-B0ED7DBDFD7F}" dt="2023-03-16T02:11:42.224" v="118" actId="1076"/>
          <ac:spMkLst>
            <pc:docMk/>
            <pc:sldMk cId="1352677886" sldId="685"/>
            <ac:spMk id="11" creationId="{23D88B53-A417-3C0F-D6BA-B3D66575206E}"/>
          </ac:spMkLst>
        </pc:spChg>
        <pc:spChg chg="add mod">
          <ac:chgData name="Hem" userId="bea3b344-f516-4190-a918-690af99159cb" providerId="ADAL" clId="{E6EB9EAA-7296-4513-9457-B0ED7DBDFD7F}" dt="2023-03-16T02:37:52.795" v="1194" actId="207"/>
          <ac:spMkLst>
            <pc:docMk/>
            <pc:sldMk cId="1352677886" sldId="685"/>
            <ac:spMk id="12" creationId="{64248806-0064-9E6A-4A1A-364EFA6DFE30}"/>
          </ac:spMkLst>
        </pc:spChg>
        <pc:spChg chg="del">
          <ac:chgData name="Hem" userId="bea3b344-f516-4190-a918-690af99159cb" providerId="ADAL" clId="{E6EB9EAA-7296-4513-9457-B0ED7DBDFD7F}" dt="2023-03-16T02:09:31.974" v="0" actId="478"/>
          <ac:spMkLst>
            <pc:docMk/>
            <pc:sldMk cId="1352677886" sldId="685"/>
            <ac:spMk id="16" creationId="{D983B43D-B3A7-4F59-18B9-0ED1A33FBC2F}"/>
          </ac:spMkLst>
        </pc:spChg>
        <pc:spChg chg="del">
          <ac:chgData name="Hem" userId="bea3b344-f516-4190-a918-690af99159cb" providerId="ADAL" clId="{E6EB9EAA-7296-4513-9457-B0ED7DBDFD7F}" dt="2023-03-16T02:09:31.974" v="0" actId="478"/>
          <ac:spMkLst>
            <pc:docMk/>
            <pc:sldMk cId="1352677886" sldId="685"/>
            <ac:spMk id="22" creationId="{4AD07338-B32C-A7E6-0F99-4CD6558998A0}"/>
          </ac:spMkLst>
        </pc:spChg>
        <pc:spChg chg="del">
          <ac:chgData name="Hem" userId="bea3b344-f516-4190-a918-690af99159cb" providerId="ADAL" clId="{E6EB9EAA-7296-4513-9457-B0ED7DBDFD7F}" dt="2023-03-16T02:09:31.974" v="0" actId="478"/>
          <ac:spMkLst>
            <pc:docMk/>
            <pc:sldMk cId="1352677886" sldId="685"/>
            <ac:spMk id="24" creationId="{B57939EC-447A-BF5D-F065-0D01CBD47EB0}"/>
          </ac:spMkLst>
        </pc:spChg>
        <pc:spChg chg="del">
          <ac:chgData name="Hem" userId="bea3b344-f516-4190-a918-690af99159cb" providerId="ADAL" clId="{E6EB9EAA-7296-4513-9457-B0ED7DBDFD7F}" dt="2023-03-16T02:09:31.974" v="0" actId="478"/>
          <ac:spMkLst>
            <pc:docMk/>
            <pc:sldMk cId="1352677886" sldId="685"/>
            <ac:spMk id="27" creationId="{217B9684-367C-B2D7-907A-799AA164FDDA}"/>
          </ac:spMkLst>
        </pc:spChg>
        <pc:spChg chg="del">
          <ac:chgData name="Hem" userId="bea3b344-f516-4190-a918-690af99159cb" providerId="ADAL" clId="{E6EB9EAA-7296-4513-9457-B0ED7DBDFD7F}" dt="2023-03-16T02:09:31.974" v="0" actId="478"/>
          <ac:spMkLst>
            <pc:docMk/>
            <pc:sldMk cId="1352677886" sldId="685"/>
            <ac:spMk id="28" creationId="{708BBB09-9A87-DEA9-37ED-285FE510A268}"/>
          </ac:spMkLst>
        </pc:spChg>
        <pc:spChg chg="del">
          <ac:chgData name="Hem" userId="bea3b344-f516-4190-a918-690af99159cb" providerId="ADAL" clId="{E6EB9EAA-7296-4513-9457-B0ED7DBDFD7F}" dt="2023-03-16T02:09:31.974" v="0" actId="478"/>
          <ac:spMkLst>
            <pc:docMk/>
            <pc:sldMk cId="1352677886" sldId="685"/>
            <ac:spMk id="29" creationId="{07538F37-6AC7-9A34-BAAF-7777336B8F96}"/>
          </ac:spMkLst>
        </pc:spChg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2366972654" sldId="686"/>
        </pc:sldMkLst>
      </pc:sldChg>
      <pc:sldChg chg="addSp modSp new mod">
        <pc:chgData name="Hem" userId="bea3b344-f516-4190-a918-690af99159cb" providerId="ADAL" clId="{E6EB9EAA-7296-4513-9457-B0ED7DBDFD7F}" dt="2023-03-16T02:28:25.442" v="836" actId="1076"/>
        <pc:sldMkLst>
          <pc:docMk/>
          <pc:sldMk cId="2495162275" sldId="686"/>
        </pc:sldMkLst>
        <pc:spChg chg="add mod">
          <ac:chgData name="Hem" userId="bea3b344-f516-4190-a918-690af99159cb" providerId="ADAL" clId="{E6EB9EAA-7296-4513-9457-B0ED7DBDFD7F}" dt="2023-03-16T02:28:25.442" v="836" actId="1076"/>
          <ac:spMkLst>
            <pc:docMk/>
            <pc:sldMk cId="2495162275" sldId="686"/>
            <ac:spMk id="3" creationId="{D089B169-DA01-F1C2-C919-58C4E94F8367}"/>
          </ac:spMkLst>
        </pc:spChg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2201076006" sldId="687"/>
        </pc:sldMkLst>
      </pc:sldChg>
      <pc:sldChg chg="addSp modSp new mod">
        <pc:chgData name="Hem" userId="bea3b344-f516-4190-a918-690af99159cb" providerId="ADAL" clId="{E6EB9EAA-7296-4513-9457-B0ED7DBDFD7F}" dt="2023-03-16T02:24:46.341" v="566" actId="20577"/>
        <pc:sldMkLst>
          <pc:docMk/>
          <pc:sldMk cId="2427271307" sldId="687"/>
        </pc:sldMkLst>
        <pc:spChg chg="add mod">
          <ac:chgData name="Hem" userId="bea3b344-f516-4190-a918-690af99159cb" providerId="ADAL" clId="{E6EB9EAA-7296-4513-9457-B0ED7DBDFD7F}" dt="2023-03-16T02:19:28.606" v="289" actId="20577"/>
          <ac:spMkLst>
            <pc:docMk/>
            <pc:sldMk cId="2427271307" sldId="687"/>
            <ac:spMk id="3" creationId="{2B68D069-6DAC-352A-4B95-486AB72FC6FD}"/>
          </ac:spMkLst>
        </pc:spChg>
        <pc:spChg chg="add mod">
          <ac:chgData name="Hem" userId="bea3b344-f516-4190-a918-690af99159cb" providerId="ADAL" clId="{E6EB9EAA-7296-4513-9457-B0ED7DBDFD7F}" dt="2023-03-16T02:24:46.341" v="566" actId="20577"/>
          <ac:spMkLst>
            <pc:docMk/>
            <pc:sldMk cId="2427271307" sldId="687"/>
            <ac:spMk id="4" creationId="{18AE57F3-96AA-D311-17D6-A5B4023E3A4C}"/>
          </ac:spMkLst>
        </pc:spChg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986897370" sldId="688"/>
        </pc:sldMkLst>
      </pc:sldChg>
      <pc:sldChg chg="new ord">
        <pc:chgData name="Hem" userId="bea3b344-f516-4190-a918-690af99159cb" providerId="ADAL" clId="{E6EB9EAA-7296-4513-9457-B0ED7DBDFD7F}" dt="2023-03-16T02:37:10.102" v="1162" actId="20578"/>
        <pc:sldMkLst>
          <pc:docMk/>
          <pc:sldMk cId="2174074579" sldId="688"/>
        </pc:sldMkLst>
      </pc:sldChg>
      <pc:sldChg chg="modSp add mod">
        <pc:chgData name="Hem" userId="bea3b344-f516-4190-a918-690af99159cb" providerId="ADAL" clId="{E6EB9EAA-7296-4513-9457-B0ED7DBDFD7F}" dt="2023-03-16T02:23:34.364" v="350" actId="1076"/>
        <pc:sldMkLst>
          <pc:docMk/>
          <pc:sldMk cId="396958770" sldId="689"/>
        </pc:sldMkLst>
        <pc:spChg chg="mod">
          <ac:chgData name="Hem" userId="bea3b344-f516-4190-a918-690af99159cb" providerId="ADAL" clId="{E6EB9EAA-7296-4513-9457-B0ED7DBDFD7F}" dt="2023-03-16T02:23:34.364" v="350" actId="1076"/>
          <ac:spMkLst>
            <pc:docMk/>
            <pc:sldMk cId="396958770" sldId="689"/>
            <ac:spMk id="3" creationId="{D089B169-DA01-F1C2-C919-58C4E94F8367}"/>
          </ac:spMkLst>
        </pc:spChg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1279529669" sldId="689"/>
        </pc:sldMkLst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807126700" sldId="690"/>
        </pc:sldMkLst>
      </pc:sldChg>
      <pc:sldChg chg="modSp add mod ord">
        <pc:chgData name="Hem" userId="bea3b344-f516-4190-a918-690af99159cb" providerId="ADAL" clId="{E6EB9EAA-7296-4513-9457-B0ED7DBDFD7F}" dt="2023-03-16T02:30:51.340" v="1048" actId="20577"/>
        <pc:sldMkLst>
          <pc:docMk/>
          <pc:sldMk cId="864021694" sldId="690"/>
        </pc:sldMkLst>
        <pc:spChg chg="mod">
          <ac:chgData name="Hem" userId="bea3b344-f516-4190-a918-690af99159cb" providerId="ADAL" clId="{E6EB9EAA-7296-4513-9457-B0ED7DBDFD7F}" dt="2023-03-16T02:30:51.340" v="1048" actId="20577"/>
          <ac:spMkLst>
            <pc:docMk/>
            <pc:sldMk cId="864021694" sldId="690"/>
            <ac:spMk id="4" creationId="{18AE57F3-96AA-D311-17D6-A5B4023E3A4C}"/>
          </ac:spMkLst>
        </pc:spChg>
      </pc:sldChg>
      <pc:sldChg chg="addSp modSp new mod">
        <pc:chgData name="Hem" userId="bea3b344-f516-4190-a918-690af99159cb" providerId="ADAL" clId="{E6EB9EAA-7296-4513-9457-B0ED7DBDFD7F}" dt="2023-03-16T02:28:36.389" v="864" actId="1076"/>
        <pc:sldMkLst>
          <pc:docMk/>
          <pc:sldMk cId="2077005103" sldId="691"/>
        </pc:sldMkLst>
        <pc:spChg chg="add mod">
          <ac:chgData name="Hem" userId="bea3b344-f516-4190-a918-690af99159cb" providerId="ADAL" clId="{E6EB9EAA-7296-4513-9457-B0ED7DBDFD7F}" dt="2023-03-16T02:28:36.389" v="864" actId="1076"/>
          <ac:spMkLst>
            <pc:docMk/>
            <pc:sldMk cId="2077005103" sldId="691"/>
            <ac:spMk id="3" creationId="{03F4AE2A-8423-5A08-A265-6E68FF2482EC}"/>
          </ac:spMkLst>
        </pc:spChg>
      </pc:sldChg>
      <pc:sldChg chg="modSp add mod">
        <pc:chgData name="Hem" userId="bea3b344-f516-4190-a918-690af99159cb" providerId="ADAL" clId="{E6EB9EAA-7296-4513-9457-B0ED7DBDFD7F}" dt="2023-03-16T02:29:54.904" v="926" actId="20577"/>
        <pc:sldMkLst>
          <pc:docMk/>
          <pc:sldMk cId="3303875808" sldId="692"/>
        </pc:sldMkLst>
        <pc:spChg chg="mod">
          <ac:chgData name="Hem" userId="bea3b344-f516-4190-a918-690af99159cb" providerId="ADAL" clId="{E6EB9EAA-7296-4513-9457-B0ED7DBDFD7F}" dt="2023-03-16T02:29:54.904" v="926" actId="20577"/>
          <ac:spMkLst>
            <pc:docMk/>
            <pc:sldMk cId="3303875808" sldId="692"/>
            <ac:spMk id="4" creationId="{18AE57F3-96AA-D311-17D6-A5B4023E3A4C}"/>
          </ac:spMkLst>
        </pc:spChg>
      </pc:sldChg>
      <pc:sldChg chg="addSp modSp new mod ord">
        <pc:chgData name="Hem" userId="bea3b344-f516-4190-a918-690af99159cb" providerId="ADAL" clId="{E6EB9EAA-7296-4513-9457-B0ED7DBDFD7F}" dt="2023-03-16T02:37:10.102" v="1162" actId="20578"/>
        <pc:sldMkLst>
          <pc:docMk/>
          <pc:sldMk cId="3565401057" sldId="693"/>
        </pc:sldMkLst>
        <pc:spChg chg="add mod">
          <ac:chgData name="Hem" userId="bea3b344-f516-4190-a918-690af99159cb" providerId="ADAL" clId="{E6EB9EAA-7296-4513-9457-B0ED7DBDFD7F}" dt="2023-03-16T02:32:59.650" v="1084" actId="20577"/>
          <ac:spMkLst>
            <pc:docMk/>
            <pc:sldMk cId="3565401057" sldId="693"/>
            <ac:spMk id="3" creationId="{7A2B1A9A-A2D2-7725-5B55-8B76C7F05145}"/>
          </ac:spMkLst>
        </pc:spChg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4076307994" sldId="693"/>
        </pc:sldMkLst>
      </pc:sldChg>
      <pc:sldChg chg="modSp add mod ord">
        <pc:chgData name="Hem" userId="bea3b344-f516-4190-a918-690af99159cb" providerId="ADAL" clId="{E6EB9EAA-7296-4513-9457-B0ED7DBDFD7F}" dt="2023-03-16T02:37:10.102" v="1162" actId="20578"/>
        <pc:sldMkLst>
          <pc:docMk/>
          <pc:sldMk cId="3233479994" sldId="694"/>
        </pc:sldMkLst>
        <pc:spChg chg="mod">
          <ac:chgData name="Hem" userId="bea3b344-f516-4190-a918-690af99159cb" providerId="ADAL" clId="{E6EB9EAA-7296-4513-9457-B0ED7DBDFD7F}" dt="2023-03-16T02:33:41.268" v="1126" actId="20577"/>
          <ac:spMkLst>
            <pc:docMk/>
            <pc:sldMk cId="3233479994" sldId="694"/>
            <ac:spMk id="3" creationId="{7A2B1A9A-A2D2-7725-5B55-8B76C7F05145}"/>
          </ac:spMkLst>
        </pc:spChg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3822378807" sldId="694"/>
        </pc:sldMkLst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771868023" sldId="695"/>
        </pc:sldMkLst>
      </pc:sldChg>
      <pc:sldChg chg="new ord">
        <pc:chgData name="Hem" userId="bea3b344-f516-4190-a918-690af99159cb" providerId="ADAL" clId="{E6EB9EAA-7296-4513-9457-B0ED7DBDFD7F}" dt="2023-03-16T02:37:10.102" v="1162" actId="20578"/>
        <pc:sldMkLst>
          <pc:docMk/>
          <pc:sldMk cId="2147021218" sldId="695"/>
        </pc:sldMkLst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229006791" sldId="696"/>
        </pc:sldMkLst>
      </pc:sldChg>
      <pc:sldChg chg="modSp add mod">
        <pc:chgData name="Hem" userId="bea3b344-f516-4190-a918-690af99159cb" providerId="ADAL" clId="{E6EB9EAA-7296-4513-9457-B0ED7DBDFD7F}" dt="2023-03-16T02:35:52.130" v="1159" actId="20577"/>
        <pc:sldMkLst>
          <pc:docMk/>
          <pc:sldMk cId="3817225336" sldId="696"/>
        </pc:sldMkLst>
        <pc:spChg chg="mod">
          <ac:chgData name="Hem" userId="bea3b344-f516-4190-a918-690af99159cb" providerId="ADAL" clId="{E6EB9EAA-7296-4513-9457-B0ED7DBDFD7F}" dt="2023-03-16T02:35:52.130" v="1159" actId="20577"/>
          <ac:spMkLst>
            <pc:docMk/>
            <pc:sldMk cId="3817225336" sldId="696"/>
            <ac:spMk id="3" creationId="{7A2B1A9A-A2D2-7725-5B55-8B76C7F05145}"/>
          </ac:spMkLst>
        </pc:spChg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799335042" sldId="697"/>
        </pc:sldMkLst>
      </pc:sldChg>
      <pc:sldChg chg="add">
        <pc:chgData name="Hem" userId="bea3b344-f516-4190-a918-690af99159cb" providerId="ADAL" clId="{E6EB9EAA-7296-4513-9457-B0ED7DBDFD7F}" dt="2023-03-16T02:37:13.593" v="1163"/>
        <pc:sldMkLst>
          <pc:docMk/>
          <pc:sldMk cId="4019095652" sldId="697"/>
        </pc:sldMkLst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982721532" sldId="698"/>
        </pc:sldMkLst>
      </pc:sldChg>
      <pc:sldChg chg="new del">
        <pc:chgData name="Hem" userId="bea3b344-f516-4190-a918-690af99159cb" providerId="ADAL" clId="{E6EB9EAA-7296-4513-9457-B0ED7DBDFD7F}" dt="2023-03-16T02:37:25.550" v="1165" actId="47"/>
        <pc:sldMkLst>
          <pc:docMk/>
          <pc:sldMk cId="3375027714" sldId="698"/>
        </pc:sldMkLst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2963405020" sldId="699"/>
        </pc:sldMkLst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3155879575" sldId="700"/>
        </pc:sldMkLst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4190786399" sldId="701"/>
        </pc:sldMkLst>
      </pc:sldChg>
      <pc:sldChg chg="del">
        <pc:chgData name="Hem" userId="bea3b344-f516-4190-a918-690af99159cb" providerId="ADAL" clId="{E6EB9EAA-7296-4513-9457-B0ED7DBDFD7F}" dt="2023-03-16T02:12:02.958" v="121" actId="47"/>
        <pc:sldMkLst>
          <pc:docMk/>
          <pc:sldMk cId="212635810" sldId="702"/>
        </pc:sldMkLst>
      </pc:sldChg>
    </pc:docChg>
  </pc:docChgLst>
  <pc:docChgLst>
    <pc:chgData name="Satya Sravani" userId="S::satya@codebasics.io::5c51036d-9669-4df2-8c71-663b5e5d9b4e" providerId="AD" clId="Web-{CCF35AB3-6CBB-5D07-EA72-C602EB70FAB3}"/>
    <pc:docChg chg="modSld">
      <pc:chgData name="Satya Sravani" userId="S::satya@codebasics.io::5c51036d-9669-4df2-8c71-663b5e5d9b4e" providerId="AD" clId="Web-{CCF35AB3-6CBB-5D07-EA72-C602EB70FAB3}" dt="2023-03-16T11:16:51.380" v="124" actId="1076"/>
      <pc:docMkLst>
        <pc:docMk/>
      </pc:docMkLst>
      <pc:sldChg chg="modSp">
        <pc:chgData name="Satya Sravani" userId="S::satya@codebasics.io::5c51036d-9669-4df2-8c71-663b5e5d9b4e" providerId="AD" clId="Web-{CCF35AB3-6CBB-5D07-EA72-C602EB70FAB3}" dt="2023-03-16T11:09:10.678" v="45" actId="20577"/>
        <pc:sldMkLst>
          <pc:docMk/>
          <pc:sldMk cId="1352677886" sldId="685"/>
        </pc:sldMkLst>
        <pc:spChg chg="mod">
          <ac:chgData name="Satya Sravani" userId="S::satya@codebasics.io::5c51036d-9669-4df2-8c71-663b5e5d9b4e" providerId="AD" clId="Web-{CCF35AB3-6CBB-5D07-EA72-C602EB70FAB3}" dt="2023-03-16T11:09:10.678" v="45" actId="20577"/>
          <ac:spMkLst>
            <pc:docMk/>
            <pc:sldMk cId="1352677886" sldId="685"/>
            <ac:spMk id="11" creationId="{23D88B53-A417-3C0F-D6BA-B3D66575206E}"/>
          </ac:spMkLst>
        </pc:spChg>
      </pc:sldChg>
      <pc:sldChg chg="modSp">
        <pc:chgData name="Satya Sravani" userId="S::satya@codebasics.io::5c51036d-9669-4df2-8c71-663b5e5d9b4e" providerId="AD" clId="Web-{CCF35AB3-6CBB-5D07-EA72-C602EB70FAB3}" dt="2023-03-16T11:12:43.731" v="92" actId="20577"/>
        <pc:sldMkLst>
          <pc:docMk/>
          <pc:sldMk cId="2495162275" sldId="686"/>
        </pc:sldMkLst>
        <pc:spChg chg="mod">
          <ac:chgData name="Satya Sravani" userId="S::satya@codebasics.io::5c51036d-9669-4df2-8c71-663b5e5d9b4e" providerId="AD" clId="Web-{CCF35AB3-6CBB-5D07-EA72-C602EB70FAB3}" dt="2023-03-16T11:12:43.731" v="92" actId="20577"/>
          <ac:spMkLst>
            <pc:docMk/>
            <pc:sldMk cId="2495162275" sldId="686"/>
            <ac:spMk id="3" creationId="{D089B169-DA01-F1C2-C919-58C4E94F8367}"/>
          </ac:spMkLst>
        </pc:spChg>
      </pc:sldChg>
      <pc:sldChg chg="modSp">
        <pc:chgData name="Satya Sravani" userId="S::satya@codebasics.io::5c51036d-9669-4df2-8c71-663b5e5d9b4e" providerId="AD" clId="Web-{CCF35AB3-6CBB-5D07-EA72-C602EB70FAB3}" dt="2023-03-16T11:13:21.326" v="93" actId="14100"/>
        <pc:sldMkLst>
          <pc:docMk/>
          <pc:sldMk cId="2427271307" sldId="687"/>
        </pc:sldMkLst>
        <pc:spChg chg="mod">
          <ac:chgData name="Satya Sravani" userId="S::satya@codebasics.io::5c51036d-9669-4df2-8c71-663b5e5d9b4e" providerId="AD" clId="Web-{CCF35AB3-6CBB-5D07-EA72-C602EB70FAB3}" dt="2023-03-16T11:13:21.326" v="93" actId="14100"/>
          <ac:spMkLst>
            <pc:docMk/>
            <pc:sldMk cId="2427271307" sldId="687"/>
            <ac:spMk id="4" creationId="{18AE57F3-96AA-D311-17D6-A5B4023E3A4C}"/>
          </ac:spMkLst>
        </pc:spChg>
        <pc:picChg chg="mod">
          <ac:chgData name="Satya Sravani" userId="S::satya@codebasics.io::5c51036d-9669-4df2-8c71-663b5e5d9b4e" providerId="AD" clId="Web-{CCF35AB3-6CBB-5D07-EA72-C602EB70FAB3}" dt="2023-03-16T11:12:16.824" v="90" actId="1076"/>
          <ac:picMkLst>
            <pc:docMk/>
            <pc:sldMk cId="2427271307" sldId="687"/>
            <ac:picMk id="6" creationId="{C734A2B9-D074-3FC8-BFDD-BED018E8F736}"/>
          </ac:picMkLst>
        </pc:picChg>
      </pc:sldChg>
      <pc:sldChg chg="modSp">
        <pc:chgData name="Satya Sravani" userId="S::satya@codebasics.io::5c51036d-9669-4df2-8c71-663b5e5d9b4e" providerId="AD" clId="Web-{CCF35AB3-6CBB-5D07-EA72-C602EB70FAB3}" dt="2023-03-16T11:13:45.718" v="95" actId="20577"/>
        <pc:sldMkLst>
          <pc:docMk/>
          <pc:sldMk cId="396958770" sldId="689"/>
        </pc:sldMkLst>
        <pc:spChg chg="mod">
          <ac:chgData name="Satya Sravani" userId="S::satya@codebasics.io::5c51036d-9669-4df2-8c71-663b5e5d9b4e" providerId="AD" clId="Web-{CCF35AB3-6CBB-5D07-EA72-C602EB70FAB3}" dt="2023-03-16T11:13:45.718" v="95" actId="20577"/>
          <ac:spMkLst>
            <pc:docMk/>
            <pc:sldMk cId="396958770" sldId="689"/>
            <ac:spMk id="3" creationId="{D089B169-DA01-F1C2-C919-58C4E94F8367}"/>
          </ac:spMkLst>
        </pc:spChg>
      </pc:sldChg>
      <pc:sldChg chg="modSp">
        <pc:chgData name="Satya Sravani" userId="S::satya@codebasics.io::5c51036d-9669-4df2-8c71-663b5e5d9b4e" providerId="AD" clId="Web-{CCF35AB3-6CBB-5D07-EA72-C602EB70FAB3}" dt="2023-03-16T11:16:51.380" v="124" actId="1076"/>
        <pc:sldMkLst>
          <pc:docMk/>
          <pc:sldMk cId="864021694" sldId="690"/>
        </pc:sldMkLst>
        <pc:spChg chg="mod">
          <ac:chgData name="Satya Sravani" userId="S::satya@codebasics.io::5c51036d-9669-4df2-8c71-663b5e5d9b4e" providerId="AD" clId="Web-{CCF35AB3-6CBB-5D07-EA72-C602EB70FAB3}" dt="2023-03-16T11:16:40.114" v="121" actId="20577"/>
          <ac:spMkLst>
            <pc:docMk/>
            <pc:sldMk cId="864021694" sldId="690"/>
            <ac:spMk id="4" creationId="{18AE57F3-96AA-D311-17D6-A5B4023E3A4C}"/>
          </ac:spMkLst>
        </pc:spChg>
        <pc:picChg chg="mod">
          <ac:chgData name="Satya Sravani" userId="S::satya@codebasics.io::5c51036d-9669-4df2-8c71-663b5e5d9b4e" providerId="AD" clId="Web-{CCF35AB3-6CBB-5D07-EA72-C602EB70FAB3}" dt="2023-03-16T11:16:51.380" v="124" actId="1076"/>
          <ac:picMkLst>
            <pc:docMk/>
            <pc:sldMk cId="864021694" sldId="690"/>
            <ac:picMk id="5" creationId="{52B3309E-57AC-D72F-BCBD-9BCC19CC2819}"/>
          </ac:picMkLst>
        </pc:picChg>
      </pc:sldChg>
      <pc:sldChg chg="modSp">
        <pc:chgData name="Satya Sravani" userId="S::satya@codebasics.io::5c51036d-9669-4df2-8c71-663b5e5d9b4e" providerId="AD" clId="Web-{CCF35AB3-6CBB-5D07-EA72-C602EB70FAB3}" dt="2023-03-16T11:09:25.928" v="46" actId="20577"/>
        <pc:sldMkLst>
          <pc:docMk/>
          <pc:sldMk cId="2077005103" sldId="691"/>
        </pc:sldMkLst>
        <pc:spChg chg="mod">
          <ac:chgData name="Satya Sravani" userId="S::satya@codebasics.io::5c51036d-9669-4df2-8c71-663b5e5d9b4e" providerId="AD" clId="Web-{CCF35AB3-6CBB-5D07-EA72-C602EB70FAB3}" dt="2023-03-16T11:09:25.928" v="46" actId="20577"/>
          <ac:spMkLst>
            <pc:docMk/>
            <pc:sldMk cId="2077005103" sldId="691"/>
            <ac:spMk id="3" creationId="{03F4AE2A-8423-5A08-A265-6E68FF2482EC}"/>
          </ac:spMkLst>
        </pc:spChg>
      </pc:sldChg>
      <pc:sldChg chg="modSp">
        <pc:chgData name="Satya Sravani" userId="S::satya@codebasics.io::5c51036d-9669-4df2-8c71-663b5e5d9b4e" providerId="AD" clId="Web-{CCF35AB3-6CBB-5D07-EA72-C602EB70FAB3}" dt="2023-03-16T11:14:47.251" v="106" actId="1076"/>
        <pc:sldMkLst>
          <pc:docMk/>
          <pc:sldMk cId="3303875808" sldId="692"/>
        </pc:sldMkLst>
        <pc:spChg chg="mod">
          <ac:chgData name="Satya Sravani" userId="S::satya@codebasics.io::5c51036d-9669-4df2-8c71-663b5e5d9b4e" providerId="AD" clId="Web-{CCF35AB3-6CBB-5D07-EA72-C602EB70FAB3}" dt="2023-03-16T11:14:47.251" v="106" actId="1076"/>
          <ac:spMkLst>
            <pc:docMk/>
            <pc:sldMk cId="3303875808" sldId="692"/>
            <ac:spMk id="4" creationId="{18AE57F3-96AA-D311-17D6-A5B4023E3A4C}"/>
          </ac:spMkLst>
        </pc:spChg>
        <pc:picChg chg="mod">
          <ac:chgData name="Satya Sravani" userId="S::satya@codebasics.io::5c51036d-9669-4df2-8c71-663b5e5d9b4e" providerId="AD" clId="Web-{CCF35AB3-6CBB-5D07-EA72-C602EB70FAB3}" dt="2023-03-16T11:08:23.333" v="37" actId="1076"/>
          <ac:picMkLst>
            <pc:docMk/>
            <pc:sldMk cId="3303875808" sldId="692"/>
            <ac:picMk id="8" creationId="{74A0F984-4957-A242-00B4-DA1DC318EDAC}"/>
          </ac:picMkLst>
        </pc:picChg>
      </pc:sldChg>
    </pc:docChg>
  </pc:docChgLst>
  <pc:docChgLst>
    <pc:chgData name="Kirandeep Marala" userId="S::kirandeep@codebasics.io::17987421-ee84-4a94-ab73-814a1c37fe91" providerId="AD" clId="Web-{44BC147F-905A-48E3-9B1B-92784ECA7620}"/>
    <pc:docChg chg="modSld">
      <pc:chgData name="Kirandeep Marala" userId="S::kirandeep@codebasics.io::17987421-ee84-4a94-ab73-814a1c37fe91" providerId="AD" clId="Web-{44BC147F-905A-48E3-9B1B-92784ECA7620}" dt="2023-03-16T10:57:01.777" v="10" actId="14100"/>
      <pc:docMkLst>
        <pc:docMk/>
      </pc:docMkLst>
      <pc:sldChg chg="addSp delSp modSp">
        <pc:chgData name="Kirandeep Marala" userId="S::kirandeep@codebasics.io::17987421-ee84-4a94-ab73-814a1c37fe91" providerId="AD" clId="Web-{44BC147F-905A-48E3-9B1B-92784ECA7620}" dt="2023-03-16T10:57:01.777" v="10" actId="14100"/>
        <pc:sldMkLst>
          <pc:docMk/>
          <pc:sldMk cId="864021694" sldId="690"/>
        </pc:sldMkLst>
        <pc:spChg chg="del">
          <ac:chgData name="Kirandeep Marala" userId="S::kirandeep@codebasics.io::17987421-ee84-4a94-ab73-814a1c37fe91" providerId="AD" clId="Web-{44BC147F-905A-48E3-9B1B-92784ECA7620}" dt="2023-03-16T10:55:53.651" v="0"/>
          <ac:spMkLst>
            <pc:docMk/>
            <pc:sldMk cId="864021694" sldId="690"/>
            <ac:spMk id="3" creationId="{2B68D069-6DAC-352A-4B95-486AB72FC6FD}"/>
          </ac:spMkLst>
        </pc:spChg>
        <pc:picChg chg="add mod">
          <ac:chgData name="Kirandeep Marala" userId="S::kirandeep@codebasics.io::17987421-ee84-4a94-ab73-814a1c37fe91" providerId="AD" clId="Web-{44BC147F-905A-48E3-9B1B-92784ECA7620}" dt="2023-03-16T10:57:01.777" v="10" actId="14100"/>
          <ac:picMkLst>
            <pc:docMk/>
            <pc:sldMk cId="864021694" sldId="690"/>
            <ac:picMk id="5" creationId="{52B3309E-57AC-D72F-BCBD-9BCC19CC2819}"/>
          </ac:picMkLst>
        </pc:picChg>
      </pc:sldChg>
    </pc:docChg>
  </pc:docChgLst>
</pc:chgInfo>
</file>

<file path=ppt/media/image1.jpeg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237B0-940B-42BF-AD4D-ECA44E5E96CB}" type="datetimeFigureOut">
              <a:rPr lang="en-IN" smtClean="0"/>
              <a:t>27-04-2023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0C5DF0-9160-4F33-AEC7-C4C6ADA285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9737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-GB" smtClean="0"/>
              <a:pPr algn="r"/>
              <a:t>‹#›</a:t>
            </a:fld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>
          <a:xfrm>
            <a:off x="10637949" y="6356351"/>
            <a:ext cx="1369324" cy="366183"/>
          </a:xfrm>
        </p:spPr>
        <p:txBody>
          <a:bodyPr/>
          <a:lstStyle>
            <a:lvl1pPr>
              <a:defRPr sz="1067"/>
            </a:lvl1pPr>
          </a:lstStyle>
          <a:p>
            <a:r>
              <a:rPr lang="en-GB" err="1"/>
              <a:t>codebasics INC​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155075"/>
      </p:ext>
    </p:extLst>
  </p:cSld>
  <p:clrMapOvr>
    <a:masterClrMapping/>
  </p:clrMapOvr>
  <p:hf sldNum="0"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codebasics INC​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0386153"/>
      </p:ext>
    </p:extLst>
  </p:cSld>
  <p:clrMapOvr>
    <a:masterClrMapping/>
  </p:clrMapOvr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-GB" smtClean="0"/>
              <a:pPr algn="r"/>
              <a:t>‹#›</a:t>
            </a:fld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codebasics INC​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0384175"/>
      </p:ext>
    </p:extLst>
  </p:cSld>
  <p:clrMapOvr>
    <a:masterClrMapping/>
  </p:clrMapOvr>
  <p:hf sldNum="0"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-GB" smtClean="0"/>
              <a:pPr algn="r"/>
              <a:t>‹#›</a:t>
            </a:fld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codebasics INC​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5928077"/>
      </p:ext>
    </p:extLst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-GB" smtClean="0"/>
              <a:pPr algn="r"/>
              <a:t>‹#›</a:t>
            </a:fld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codebasics INC​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946629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-GB" smtClean="0"/>
              <a:pPr algn="r"/>
              <a:t>‹#›</a:t>
            </a:fld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codebasics INC​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222961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-GB" smtClean="0"/>
              <a:pPr algn="r"/>
              <a:t>‹#›</a:t>
            </a:fld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codebasics INC​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3877497"/>
      </p:ext>
    </p:extLst>
  </p:cSld>
  <p:clrMapOvr>
    <a:masterClrMapping/>
  </p:clrMapOvr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-GB" smtClean="0"/>
              <a:pPr algn="r"/>
              <a:t>‹#›</a:t>
            </a:fld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codebasics INC​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5541832"/>
      </p:ext>
    </p:extLst>
  </p:cSld>
  <p:clrMapOvr>
    <a:masterClrMapping/>
  </p:clrMapOvr>
  <p:hf sldNum="0"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codebasics INC​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302591"/>
      </p:ext>
    </p:extLst>
  </p:cSld>
  <p:clrMapOvr>
    <a:masterClrMapping/>
  </p:clrMapOvr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-GB" smtClean="0"/>
              <a:pPr algn="r"/>
              <a:t>‹#›</a:t>
            </a:fld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codebasics INC​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4653992"/>
      </p:ext>
    </p:extLst>
  </p:cSld>
  <p:clrMapOvr>
    <a:masterClrMapping/>
  </p:clrMapOvr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10123055" y="6356351"/>
            <a:ext cx="1884219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defRPr>
            </a:lvl1pPr>
          </a:lstStyle>
          <a:p>
            <a:r>
              <a:rPr lang="en-GB"/>
              <a:t>codebasics INC​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9153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B719FE-682C-CB63-2AC8-8C72018B5040}"/>
              </a:ext>
            </a:extLst>
          </p:cNvPr>
          <p:cNvSpPr txBox="1"/>
          <p:nvPr/>
        </p:nvSpPr>
        <p:spPr>
          <a:xfrm>
            <a:off x="2829897" y="1207157"/>
            <a:ext cx="6606841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400" b="1">
                <a:solidFill>
                  <a:schemeClr val="tx1">
                    <a:lumMod val="95000"/>
                    <a:lumOff val="5000"/>
                  </a:schemeClr>
                </a:solidFill>
                <a:latin typeface="Poppins Medium"/>
                <a:cs typeface="Poppins Medium"/>
              </a:rPr>
              <a:t>Sales Strategy Insights</a:t>
            </a:r>
            <a:endParaRPr lang="en-IN" sz="4400" b="1">
              <a:solidFill>
                <a:schemeClr val="tx1">
                  <a:lumMod val="95000"/>
                  <a:lumOff val="5000"/>
                </a:schemeClr>
              </a:solidFill>
              <a:latin typeface="Poppins Medium"/>
              <a:cs typeface="Poppins Medium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D88B53-A417-3C0F-D6BA-B3D66575206E}"/>
              </a:ext>
            </a:extLst>
          </p:cNvPr>
          <p:cNvSpPr txBox="1"/>
          <p:nvPr/>
        </p:nvSpPr>
        <p:spPr>
          <a:xfrm>
            <a:off x="2794864" y="1180882"/>
            <a:ext cx="6606841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400" b="1">
                <a:solidFill>
                  <a:srgbClr val="FFC000"/>
                </a:solidFill>
                <a:latin typeface="Poppins Medium"/>
                <a:cs typeface="Poppins Medium"/>
              </a:rPr>
              <a:t>Sales Strategy Insights</a:t>
            </a:r>
            <a:endParaRPr lang="en-IN" sz="4400" b="1">
              <a:solidFill>
                <a:srgbClr val="FFC000"/>
              </a:solidFill>
              <a:latin typeface="Poppins Medium"/>
              <a:cs typeface="Poppins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932343-5D0A-B847-1355-0FC6258BA634}"/>
              </a:ext>
            </a:extLst>
          </p:cNvPr>
          <p:cNvSpPr txBox="1"/>
          <p:nvPr/>
        </p:nvSpPr>
        <p:spPr>
          <a:xfrm>
            <a:off x="2723536" y="2953786"/>
            <a:ext cx="6966857" cy="95410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2800" b="0" i="0">
                <a:solidFill>
                  <a:schemeClr val="bg1"/>
                </a:solidFill>
                <a:effectLst/>
                <a:latin typeface="Söhne"/>
              </a:rPr>
              <a:t>This presentation will provide a demo of our tool and showcase its various features.</a:t>
            </a:r>
            <a:endParaRPr lang="en-IN" sz="2800">
              <a:solidFill>
                <a:schemeClr val="bg1"/>
              </a:solidFill>
            </a:endParaRPr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6FF61D9F-A7BD-21AC-3BB2-712F19BC8ED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0123055" y="6356351"/>
            <a:ext cx="1884219" cy="366183"/>
          </a:xfrm>
        </p:spPr>
        <p:txBody>
          <a:bodyPr/>
          <a:lstStyle/>
          <a:p>
            <a:r>
              <a:rPr lang="en-GB"/>
              <a:t>codebasics INC​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2677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171084B-8C0B-F149-9FF7-320156451D9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codebasics INC​</a:t>
            </a:r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89B169-DA01-F1C2-C919-58C4E94F8367}"/>
              </a:ext>
            </a:extLst>
          </p:cNvPr>
          <p:cNvSpPr txBox="1"/>
          <p:nvPr/>
        </p:nvSpPr>
        <p:spPr>
          <a:xfrm>
            <a:off x="2906821" y="1659897"/>
            <a:ext cx="5828641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>
                <a:solidFill>
                  <a:srgbClr val="FFC000"/>
                </a:solidFill>
                <a:latin typeface="Poppins Medium"/>
                <a:cs typeface="Poppins Medium"/>
              </a:rPr>
              <a:t>Selecting Data Using Filters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8A051A-EB4E-EF37-4C7E-555E32F5223E}"/>
              </a:ext>
            </a:extLst>
          </p:cNvPr>
          <p:cNvSpPr txBox="1"/>
          <p:nvPr/>
        </p:nvSpPr>
        <p:spPr>
          <a:xfrm>
            <a:off x="3172712" y="2826829"/>
            <a:ext cx="6096000" cy="101566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000" b="0" i="0">
                <a:solidFill>
                  <a:schemeClr val="bg1"/>
                </a:solidFill>
                <a:effectLst/>
                <a:latin typeface="Söhne"/>
              </a:rPr>
              <a:t>Filters allow users to isolate and focus on specific data points based on defined criteria, such as date range, category, or numerical value.</a:t>
            </a:r>
            <a:r>
              <a:rPr lang="en-US" sz="2000">
                <a:solidFill>
                  <a:schemeClr val="bg1"/>
                </a:solidFill>
                <a:latin typeface="Söhne"/>
              </a:rPr>
              <a:t> </a:t>
            </a:r>
            <a:endParaRPr lang="en-IN" sz="2000">
              <a:solidFill>
                <a:schemeClr val="bg1"/>
              </a:solidFill>
              <a:latin typeface="Arial"/>
              <a:cs typeface="Arial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81E31DD-70E2-0AF2-E701-F4A175844E8A}"/>
              </a:ext>
            </a:extLst>
          </p:cNvPr>
          <p:cNvCxnSpPr/>
          <p:nvPr/>
        </p:nvCxnSpPr>
        <p:spPr>
          <a:xfrm flipH="1">
            <a:off x="3030361" y="2527249"/>
            <a:ext cx="14013" cy="2656529"/>
          </a:xfrm>
          <a:prstGeom prst="straightConnector1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48914A8-2ACC-F3BF-A0CC-477243A24FD0}"/>
              </a:ext>
            </a:extLst>
          </p:cNvPr>
          <p:cNvCxnSpPr>
            <a:cxnSpLocks/>
          </p:cNvCxnSpPr>
          <p:nvPr/>
        </p:nvCxnSpPr>
        <p:spPr>
          <a:xfrm flipV="1">
            <a:off x="3030338" y="2512931"/>
            <a:ext cx="5992920" cy="20366"/>
          </a:xfrm>
          <a:prstGeom prst="straightConnector1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1521B07-3F87-675E-F823-919D4280280B}"/>
              </a:ext>
            </a:extLst>
          </p:cNvPr>
          <p:cNvSpPr txBox="1"/>
          <p:nvPr/>
        </p:nvSpPr>
        <p:spPr>
          <a:xfrm>
            <a:off x="3182428" y="3966382"/>
            <a:ext cx="608808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solidFill>
                  <a:srgbClr val="FFFFFF"/>
                </a:solidFill>
                <a:latin typeface="Söhne"/>
              </a:rPr>
              <a:t>By using filters, you can quickly analyze and extract meaningful insights from large datasets without having to manually sift through irrelevant data.</a:t>
            </a:r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49A0CDD-9898-03B7-EF11-EA6BBF9DEC43}"/>
              </a:ext>
            </a:extLst>
          </p:cNvPr>
          <p:cNvSpPr/>
          <p:nvPr/>
        </p:nvSpPr>
        <p:spPr>
          <a:xfrm>
            <a:off x="2952959" y="2943261"/>
            <a:ext cx="151190" cy="157238"/>
          </a:xfrm>
          <a:prstGeom prst="ellipse">
            <a:avLst/>
          </a:prstGeom>
          <a:solidFill>
            <a:srgbClr val="EDCB0C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04EADC4-0AD3-78B5-F5C6-A115BF762360}"/>
              </a:ext>
            </a:extLst>
          </p:cNvPr>
          <p:cNvSpPr/>
          <p:nvPr/>
        </p:nvSpPr>
        <p:spPr>
          <a:xfrm>
            <a:off x="2961716" y="4086260"/>
            <a:ext cx="151190" cy="157238"/>
          </a:xfrm>
          <a:prstGeom prst="ellipse">
            <a:avLst/>
          </a:prstGeom>
          <a:solidFill>
            <a:srgbClr val="EDCB0C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162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A25FB1B-02C8-CDD7-2135-246BD3B58A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codebasics INC​</a:t>
            </a:r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AE57F3-96AA-D311-17D6-A5B4023E3A4C}"/>
              </a:ext>
            </a:extLst>
          </p:cNvPr>
          <p:cNvSpPr txBox="1"/>
          <p:nvPr/>
        </p:nvSpPr>
        <p:spPr>
          <a:xfrm>
            <a:off x="3096032" y="668960"/>
            <a:ext cx="6000838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514350" indent="-514350">
              <a:buAutoNum type="arabicPeriod"/>
            </a:pPr>
            <a:r>
              <a:rPr lang="en-US">
                <a:solidFill>
                  <a:schemeClr val="bg1"/>
                </a:solidFill>
                <a:latin typeface="Poppins Medium"/>
                <a:cs typeface="Poppins Medium"/>
              </a:rPr>
              <a:t>How to select one value from drop down</a:t>
            </a:r>
            <a:endParaRPr lang="en-US">
              <a:solidFill>
                <a:schemeClr val="bg1"/>
              </a:solidFill>
              <a:latin typeface="Poppins Medium"/>
              <a:cs typeface="Arial"/>
            </a:endParaRPr>
          </a:p>
          <a:p>
            <a:pPr marL="514350" indent="-514350">
              <a:buAutoNum type="arabicPeriod"/>
            </a:pPr>
            <a:r>
              <a:rPr lang="en-US">
                <a:solidFill>
                  <a:schemeClr val="bg1"/>
                </a:solidFill>
                <a:latin typeface="Poppins Medium"/>
                <a:cs typeface="Poppins Medium"/>
              </a:rPr>
              <a:t>How to select multiple value from drop down</a:t>
            </a:r>
          </a:p>
          <a:p>
            <a:pPr marL="514350" indent="-514350">
              <a:buAutoNum type="arabicPeriod"/>
            </a:pPr>
            <a:r>
              <a:rPr lang="en-US">
                <a:solidFill>
                  <a:schemeClr val="bg1"/>
                </a:solidFill>
                <a:latin typeface="Poppins Medium"/>
                <a:cs typeface="Poppins Medium"/>
              </a:rPr>
              <a:t>How to deselect values one by one</a:t>
            </a:r>
          </a:p>
          <a:p>
            <a:pPr marL="514350" indent="-514350">
              <a:buAutoNum type="arabicPeriod"/>
            </a:pPr>
            <a:r>
              <a:rPr lang="en-US">
                <a:solidFill>
                  <a:schemeClr val="bg1"/>
                </a:solidFill>
                <a:latin typeface="Poppins Medium"/>
                <a:cs typeface="Poppins Medium"/>
              </a:rPr>
              <a:t>How to deselect values by using clear filter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734A2B9-D074-3FC8-BFDD-BED018E8F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489" y="2000962"/>
            <a:ext cx="8634941" cy="426643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69AB3EF-0522-C5C0-A250-E8EEC122E73D}"/>
              </a:ext>
            </a:extLst>
          </p:cNvPr>
          <p:cNvSpPr/>
          <p:nvPr/>
        </p:nvSpPr>
        <p:spPr>
          <a:xfrm>
            <a:off x="1783773" y="2003960"/>
            <a:ext cx="8678882" cy="4265222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271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171084B-8C0B-F149-9FF7-320156451D9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codebasics INC​</a:t>
            </a:r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89B169-DA01-F1C2-C919-58C4E94F8367}"/>
              </a:ext>
            </a:extLst>
          </p:cNvPr>
          <p:cNvSpPr txBox="1"/>
          <p:nvPr/>
        </p:nvSpPr>
        <p:spPr>
          <a:xfrm>
            <a:off x="3081993" y="1800035"/>
            <a:ext cx="5828641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>
                <a:solidFill>
                  <a:srgbClr val="FFC000"/>
                </a:solidFill>
                <a:latin typeface="Poppins Medium"/>
                <a:cs typeface="Poppins Medium"/>
              </a:rPr>
              <a:t>Cross Filtering</a:t>
            </a:r>
            <a:endParaRPr lang="en-US">
              <a:solidFill>
                <a:srgbClr val="FFC000"/>
              </a:solidFill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8A051A-EB4E-EF37-4C7E-555E32F5223E}"/>
              </a:ext>
            </a:extLst>
          </p:cNvPr>
          <p:cNvSpPr txBox="1"/>
          <p:nvPr/>
        </p:nvSpPr>
        <p:spPr>
          <a:xfrm>
            <a:off x="3347884" y="2966967"/>
            <a:ext cx="6096000" cy="120032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Cross-filtering is a powerful data analysis technique that allows  </a:t>
            </a:r>
            <a:r>
              <a:rPr lang="en-US" b="0" i="0">
                <a:solidFill>
                  <a:schemeClr val="bg1"/>
                </a:solidFill>
                <a:effectLst/>
                <a:ea typeface="+mn-lt"/>
                <a:cs typeface="+mn-lt"/>
              </a:rPr>
              <a:t>to 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filter </a:t>
            </a:r>
            <a:r>
              <a:rPr lang="en-US" b="0" i="0">
                <a:solidFill>
                  <a:schemeClr val="bg1"/>
                </a:solidFill>
                <a:effectLst/>
                <a:ea typeface="+mn-lt"/>
                <a:cs typeface="+mn-lt"/>
              </a:rPr>
              <a:t>data 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in one visualization or dashboard </a:t>
            </a:r>
            <a:r>
              <a:rPr lang="en-US" b="0" i="0">
                <a:solidFill>
                  <a:schemeClr val="bg1"/>
                </a:solidFill>
                <a:effectLst/>
                <a:ea typeface="+mn-lt"/>
                <a:cs typeface="+mn-lt"/>
              </a:rPr>
              <a:t>based on 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the selection made in another visualization </a:t>
            </a:r>
            <a:r>
              <a:rPr lang="en-US" b="0" i="0">
                <a:solidFill>
                  <a:schemeClr val="bg1"/>
                </a:solidFill>
                <a:effectLst/>
                <a:ea typeface="+mn-lt"/>
                <a:cs typeface="+mn-lt"/>
              </a:rPr>
              <a:t>or 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dashboard</a:t>
            </a:r>
            <a:r>
              <a:rPr lang="en-US" b="0" i="0">
                <a:solidFill>
                  <a:schemeClr val="bg1"/>
                </a:solidFill>
                <a:effectLst/>
                <a:ea typeface="+mn-lt"/>
                <a:cs typeface="+mn-lt"/>
              </a:rPr>
              <a:t>.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 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81E31DD-70E2-0AF2-E701-F4A175844E8A}"/>
              </a:ext>
            </a:extLst>
          </p:cNvPr>
          <p:cNvCxnSpPr/>
          <p:nvPr/>
        </p:nvCxnSpPr>
        <p:spPr>
          <a:xfrm flipH="1">
            <a:off x="3205533" y="2667387"/>
            <a:ext cx="14013" cy="2656529"/>
          </a:xfrm>
          <a:prstGeom prst="straightConnector1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48914A8-2ACC-F3BF-A0CC-477243A24FD0}"/>
              </a:ext>
            </a:extLst>
          </p:cNvPr>
          <p:cNvCxnSpPr>
            <a:cxnSpLocks/>
          </p:cNvCxnSpPr>
          <p:nvPr/>
        </p:nvCxnSpPr>
        <p:spPr>
          <a:xfrm flipV="1">
            <a:off x="3205510" y="2653069"/>
            <a:ext cx="5992920" cy="20366"/>
          </a:xfrm>
          <a:prstGeom prst="straightConnector1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1521B07-3F87-675E-F823-919D4280280B}"/>
              </a:ext>
            </a:extLst>
          </p:cNvPr>
          <p:cNvSpPr txBox="1"/>
          <p:nvPr/>
        </p:nvSpPr>
        <p:spPr>
          <a:xfrm>
            <a:off x="3357600" y="4299210"/>
            <a:ext cx="608808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It means that when you select a data point, such as a category or a date range, in one entity, such as a chart or table, it will automatically filter the data displayed in other entities that are connected to it.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49A0CDD-9898-03B7-EF11-EA6BBF9DEC43}"/>
              </a:ext>
            </a:extLst>
          </p:cNvPr>
          <p:cNvSpPr/>
          <p:nvPr/>
        </p:nvSpPr>
        <p:spPr>
          <a:xfrm>
            <a:off x="3128131" y="3083399"/>
            <a:ext cx="151190" cy="157238"/>
          </a:xfrm>
          <a:prstGeom prst="ellipse">
            <a:avLst/>
          </a:prstGeom>
          <a:solidFill>
            <a:srgbClr val="EDCB0C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04EADC4-0AD3-78B5-F5C6-A115BF762360}"/>
              </a:ext>
            </a:extLst>
          </p:cNvPr>
          <p:cNvSpPr/>
          <p:nvPr/>
        </p:nvSpPr>
        <p:spPr>
          <a:xfrm>
            <a:off x="3136888" y="4392812"/>
            <a:ext cx="151190" cy="157238"/>
          </a:xfrm>
          <a:prstGeom prst="ellipse">
            <a:avLst/>
          </a:prstGeom>
          <a:solidFill>
            <a:srgbClr val="EDCB0C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035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A25FB1B-02C8-CDD7-2135-246BD3B58A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codebasics INC​</a:t>
            </a:r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873566-C315-A77B-06E1-7491F7DFBD98}"/>
              </a:ext>
            </a:extLst>
          </p:cNvPr>
          <p:cNvSpPr txBox="1"/>
          <p:nvPr/>
        </p:nvSpPr>
        <p:spPr>
          <a:xfrm>
            <a:off x="5379490" y="1137270"/>
            <a:ext cx="588286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Poppins Medium"/>
                <a:cs typeface="Poppins Medium"/>
              </a:rPr>
              <a:t>3.  How to use ctrl+ click to select multiple values</a:t>
            </a:r>
            <a:endParaRPr lang="en-US">
              <a:solidFill>
                <a:schemeClr val="bg1"/>
              </a:solidFill>
              <a:latin typeface="Arial"/>
              <a:cs typeface="Arial"/>
            </a:endParaRPr>
          </a:p>
          <a:p>
            <a:r>
              <a:rPr lang="en-US">
                <a:solidFill>
                  <a:schemeClr val="bg1"/>
                </a:solidFill>
                <a:latin typeface="Poppins Medium"/>
                <a:cs typeface="Poppins Medium"/>
              </a:rPr>
              <a:t>4.  How to reset to original</a:t>
            </a:r>
            <a:endParaRPr lang="en-US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3792AF-7656-67E8-75DF-C17999BC45C8}"/>
              </a:ext>
            </a:extLst>
          </p:cNvPr>
          <p:cNvSpPr txBox="1"/>
          <p:nvPr/>
        </p:nvSpPr>
        <p:spPr>
          <a:xfrm>
            <a:off x="1279565" y="1137269"/>
            <a:ext cx="374530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  <a:latin typeface="Poppins Medium"/>
                <a:cs typeface="Poppins Medium"/>
              </a:rPr>
              <a:t>How to cross filter</a:t>
            </a:r>
            <a:endParaRPr lang="en-US">
              <a:solidFill>
                <a:schemeClr val="bg1"/>
              </a:solidFill>
              <a:latin typeface="Arial"/>
              <a:cs typeface="Arial"/>
            </a:endParaRPr>
          </a:p>
          <a:p>
            <a:pPr marL="342900" indent="-342900">
              <a:buAutoNum type="arabicPeriod"/>
            </a:pPr>
            <a:r>
              <a:rPr lang="en-US">
                <a:solidFill>
                  <a:schemeClr val="bg1"/>
                </a:solidFill>
                <a:latin typeface="Poppins Medium"/>
                <a:cs typeface="Poppins Medium"/>
              </a:rPr>
              <a:t>How to remove cross filter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52B3309E-57AC-D72F-BCBD-9BCC19CC2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3613" y="1961543"/>
            <a:ext cx="8323056" cy="439441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864439B-4ED2-DF1D-159B-FD0E7E993A59}"/>
              </a:ext>
            </a:extLst>
          </p:cNvPr>
          <p:cNvSpPr/>
          <p:nvPr/>
        </p:nvSpPr>
        <p:spPr>
          <a:xfrm>
            <a:off x="1932212" y="1964376"/>
            <a:ext cx="8322625" cy="4383974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02169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8a4b99c-9b0e-4f59-aa2a-8b6a3de16c94">
      <Terms xmlns="http://schemas.microsoft.com/office/infopath/2007/PartnerControls"/>
    </lcf76f155ced4ddcb4097134ff3c332f>
    <TaxCatchAll xmlns="eb6d4c3c-27e6-40f7-a5be-c2d429b5cb8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9B4783CF63E7D41B69B4E41169D380C" ma:contentTypeVersion="13" ma:contentTypeDescription="Create a new document." ma:contentTypeScope="" ma:versionID="598d246b840fa1ab49682bdca441c14e">
  <xsd:schema xmlns:xsd="http://www.w3.org/2001/XMLSchema" xmlns:xs="http://www.w3.org/2001/XMLSchema" xmlns:p="http://schemas.microsoft.com/office/2006/metadata/properties" xmlns:ns2="b8a4b99c-9b0e-4f59-aa2a-8b6a3de16c94" xmlns:ns3="eb6d4c3c-27e6-40f7-a5be-c2d429b5cb83" targetNamespace="http://schemas.microsoft.com/office/2006/metadata/properties" ma:root="true" ma:fieldsID="db472b86334a0b0445eb12228e088e6d" ns2:_="" ns3:_="">
    <xsd:import namespace="b8a4b99c-9b0e-4f59-aa2a-8b6a3de16c94"/>
    <xsd:import namespace="eb6d4c3c-27e6-40f7-a5be-c2d429b5cb8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a4b99c-9b0e-4f59-aa2a-8b6a3de16c9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afd9a293-139f-4208-837f-2845fada89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b6d4c3c-27e6-40f7-a5be-c2d429b5cb83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42fa157d-dbc5-475c-98c6-31cf1364f70c}" ma:internalName="TaxCatchAll" ma:showField="CatchAllData" ma:web="eb6d4c3c-27e6-40f7-a5be-c2d429b5cb8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8DC6604-AE14-4ADB-8C7C-0D544C1EF24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9C57168-3C92-4CEA-8AE0-A4005FDB7DB9}">
  <ds:schemaRefs>
    <ds:schemaRef ds:uri="b8a4b99c-9b0e-4f59-aa2a-8b6a3de16c94"/>
    <ds:schemaRef ds:uri="eb6d4c3c-27e6-40f7-a5be-c2d429b5cb8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54A34B7-B86E-4D67-A831-04DF815216A8}">
  <ds:schemaRefs>
    <ds:schemaRef ds:uri="b8a4b99c-9b0e-4f59-aa2a-8b6a3de16c94"/>
    <ds:schemaRef ds:uri="eb6d4c3c-27e6-40f7-a5be-c2d429b5cb8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Hem</dc:creator>
  <cp:revision>1</cp:revision>
  <dcterms:created xsi:type="dcterms:W3CDTF">2023-03-15T03:45:27Z</dcterms:created>
  <dcterms:modified xsi:type="dcterms:W3CDTF">2023-04-27T07:49:57Z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0x010100E9B4783CF63E7D41B69B4E41169D380C</vt:lpwstr>
  </property>
  <property fmtid="{D5CDD505-2E9C-101B-9397-08002B2CF9AE}" pid="3" name="MediaServiceImageTags">
    <vt:lpwstr/>
  </property>
</Properties>
</file>

<file path=docProps/thumbnail.jpeg>
</file>